
<file path=[Content_Types].xml><?xml version="1.0" encoding="utf-8"?>
<Types xmlns="http://schemas.openxmlformats.org/package/2006/content-types">
  <Default Extension="jpeg" ContentType="image/jpeg"/>
  <Default Extension="JPG" ContentType="image/.jpg"/>
  <Default Extension="png" ContentType="image/png"/>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fonts/font1.fntdata" ContentType="application/x-fontdata"/>
  <Override PartName="/ppt/fonts/font2.fntdata" ContentType="application/x-fontdata"/>
  <Override PartName="/ppt/fonts/font3.fntdata" ContentType="application/x-fontdata"/>
  <Override PartName="/ppt/fonts/font4.fntdata" ContentType="application/x-fontdata"/>
  <Override PartName="/ppt/fonts/font5.fntdata" ContentType="application/x-fontdata"/>
  <Override PartName="/ppt/fonts/font6.fntdata" ContentType="application/x-fontdata"/>
  <Override PartName="/ppt/fonts/font7.fntdata" ContentType="application/x-fontdata"/>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 id="2147483660" r:id="rId3"/>
  </p:sldMasterIdLst>
  <p:notesMasterIdLst>
    <p:notesMasterId r:id="rId8"/>
  </p:notesMasterIdLst>
  <p:handoutMasterIdLst>
    <p:handoutMasterId r:id="rId30"/>
  </p:handoutMasterIdLst>
  <p:sldIdLst>
    <p:sldId id="256" r:id="rId4"/>
    <p:sldId id="751" r:id="rId5"/>
    <p:sldId id="844" r:id="rId6"/>
    <p:sldId id="279" r:id="rId7"/>
    <p:sldId id="759" r:id="rId9"/>
    <p:sldId id="760" r:id="rId10"/>
    <p:sldId id="781" r:id="rId11"/>
    <p:sldId id="1023" r:id="rId12"/>
    <p:sldId id="1024" r:id="rId13"/>
    <p:sldId id="968" r:id="rId14"/>
    <p:sldId id="1025" r:id="rId15"/>
    <p:sldId id="969" r:id="rId16"/>
    <p:sldId id="936" r:id="rId17"/>
    <p:sldId id="1027" r:id="rId18"/>
    <p:sldId id="1028" r:id="rId19"/>
    <p:sldId id="1029" r:id="rId20"/>
    <p:sldId id="970" r:id="rId21"/>
    <p:sldId id="971" r:id="rId22"/>
    <p:sldId id="972" r:id="rId23"/>
    <p:sldId id="1030" r:id="rId24"/>
    <p:sldId id="1031" r:id="rId25"/>
    <p:sldId id="1032" r:id="rId26"/>
    <p:sldId id="973" r:id="rId27"/>
    <p:sldId id="1033" r:id="rId28"/>
    <p:sldId id="270" r:id="rId29"/>
  </p:sldIdLst>
  <p:sldSz cx="12192000" cy="6858000"/>
  <p:notesSz cx="7103745" cy="10234295"/>
  <p:embeddedFontLst>
    <p:embeddedFont>
      <p:font typeface="黑体" panose="02010609060101010101" charset="-122"/>
      <p:regular r:id="rId35"/>
    </p:embeddedFont>
    <p:embeddedFont>
      <p:font typeface="微软雅黑" panose="020B0503020204020204" charset="-122"/>
      <p:regular r:id="rId36"/>
    </p:embeddedFont>
    <p:embeddedFont>
      <p:font typeface="华文细黑" panose="02010600040101010101" charset="-122"/>
      <p:regular r:id="rId37"/>
    </p:embeddedFont>
    <p:embeddedFont>
      <p:font typeface="Calibri" panose="020F0502020204030204" pitchFamily="34" charset="0"/>
      <p:regular r:id="rId38"/>
      <p:bold r:id="rId39"/>
      <p:italic r:id="rId40"/>
      <p:boldItalic r:id="rId41"/>
    </p:embeddedFont>
  </p:embeddedFont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作者" initials="作"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3B96D"/>
    <a:srgbClr val="2E75B6"/>
    <a:srgbClr val="5A84AF"/>
    <a:srgbClr val="DAE3F3"/>
    <a:srgbClr val="8EC0B9"/>
    <a:srgbClr val="CCCC9F"/>
    <a:srgbClr val="DB4105"/>
    <a:srgbClr val="E4EDF4"/>
    <a:srgbClr val="7ACA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987" autoAdjust="0"/>
    <p:restoredTop sz="94660"/>
  </p:normalViewPr>
  <p:slideViewPr>
    <p:cSldViewPr snapToGrid="0">
      <p:cViewPr>
        <p:scale>
          <a:sx n="66" d="100"/>
          <a:sy n="66" d="100"/>
        </p:scale>
        <p:origin x="-552" y="-942"/>
      </p:cViewPr>
      <p:guideLst>
        <p:guide orient="horz" pos="2234"/>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notesMaster" Target="notesMasters/notesMaster1.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1" Type="http://schemas.openxmlformats.org/officeDocument/2006/relationships/font" Target="fonts/font7.fntdata"/><Relationship Id="rId40" Type="http://schemas.openxmlformats.org/officeDocument/2006/relationships/font" Target="fonts/font6.fntdata"/><Relationship Id="rId4" Type="http://schemas.openxmlformats.org/officeDocument/2006/relationships/slide" Target="slides/slide1.xml"/><Relationship Id="rId39" Type="http://schemas.openxmlformats.org/officeDocument/2006/relationships/font" Target="fonts/font5.fntdata"/><Relationship Id="rId38" Type="http://schemas.openxmlformats.org/officeDocument/2006/relationships/font" Target="fonts/font4.fntdata"/><Relationship Id="rId37" Type="http://schemas.openxmlformats.org/officeDocument/2006/relationships/font" Target="fonts/font3.fntdata"/><Relationship Id="rId36" Type="http://schemas.openxmlformats.org/officeDocument/2006/relationships/font" Target="fonts/font2.fntdata"/><Relationship Id="rId35" Type="http://schemas.openxmlformats.org/officeDocument/2006/relationships/font" Target="fonts/font1.fntdata"/><Relationship Id="rId34" Type="http://schemas.openxmlformats.org/officeDocument/2006/relationships/commentAuthors" Target="commentAuthors.xml"/><Relationship Id="rId33" Type="http://schemas.openxmlformats.org/officeDocument/2006/relationships/tableStyles" Target="tableStyles.xml"/><Relationship Id="rId32" Type="http://schemas.openxmlformats.org/officeDocument/2006/relationships/viewProps" Target="viewProps.xml"/><Relationship Id="rId31" Type="http://schemas.openxmlformats.org/officeDocument/2006/relationships/presProps" Target="presProps.xml"/><Relationship Id="rId30" Type="http://schemas.openxmlformats.org/officeDocument/2006/relationships/handoutMaster" Target="handoutMasters/handoutMaster1.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45"/>
            </a:lvl1pPr>
          </a:lstStyle>
          <a:p>
            <a:endParaRPr lang="zh-CN" altLang="en-US">
              <a:latin typeface="黑体" panose="02010609060101010101" charset="-122"/>
              <a:ea typeface="黑体" panose="02010609060101010101" charset="-122"/>
              <a:cs typeface="黑体" panose="02010609060101010101" charset="-122"/>
            </a:endParaRPr>
          </a:p>
        </p:txBody>
      </p:sp>
      <p:sp>
        <p:nvSpPr>
          <p:cNvPr id="3" name="日期占位符 2"/>
          <p:cNvSpPr>
            <a:spLocks noGrp="1"/>
          </p:cNvSpPr>
          <p:nvPr>
            <p:ph type="dt" sz="quarter" idx="1"/>
          </p:nvPr>
        </p:nvSpPr>
        <p:spPr>
          <a:xfrm>
            <a:off x="4023812" y="0"/>
            <a:ext cx="3078290" cy="513492"/>
          </a:xfrm>
          <a:prstGeom prst="rect">
            <a:avLst/>
          </a:prstGeom>
        </p:spPr>
        <p:txBody>
          <a:bodyPr vert="horz" lIns="91440" tIns="45720" rIns="91440" bIns="45720" rtlCol="0"/>
          <a:lstStyle>
            <a:lvl1pPr algn="r">
              <a:defRPr sz="1245"/>
            </a:lvl1pPr>
          </a:lstStyle>
          <a:p>
            <a:fld id="{0F9B84EA-7D68-4D60-9CB1-D50884785D1C}" type="datetimeFigureOut">
              <a:rPr lang="zh-CN" altLang="en-US" smtClean="0">
                <a:ea typeface="黑体" panose="02010609060101010101" charset="-122"/>
              </a:rPr>
            </a:fld>
            <a:endParaRPr lang="zh-CN" altLang="en-US">
              <a:ea typeface="黑体" panose="02010609060101010101" charset="-122"/>
            </a:endParaRPr>
          </a:p>
        </p:txBody>
      </p:sp>
      <p:sp>
        <p:nvSpPr>
          <p:cNvPr id="4" name="页脚占位符 3"/>
          <p:cNvSpPr>
            <a:spLocks noGrp="1"/>
          </p:cNvSpPr>
          <p:nvPr>
            <p:ph type="ftr" sz="quarter" idx="2"/>
          </p:nvPr>
        </p:nvSpPr>
        <p:spPr>
          <a:xfrm>
            <a:off x="0" y="9720804"/>
            <a:ext cx="3078290" cy="513491"/>
          </a:xfrm>
          <a:prstGeom prst="rect">
            <a:avLst/>
          </a:prstGeom>
        </p:spPr>
        <p:txBody>
          <a:bodyPr vert="horz" lIns="91440" tIns="45720" rIns="91440" bIns="45720" rtlCol="0" anchor="b"/>
          <a:lstStyle>
            <a:lvl1pPr algn="l">
              <a:defRPr sz="1245"/>
            </a:lvl1pPr>
          </a:lstStyle>
          <a:p>
            <a:endParaRPr lang="zh-CN" altLang="en-US">
              <a:latin typeface="黑体" panose="02010609060101010101" charset="-122"/>
              <a:ea typeface="黑体" panose="02010609060101010101" charset="-122"/>
              <a:cs typeface="黑体" panose="02010609060101010101" charset="-122"/>
            </a:endParaRPr>
          </a:p>
        </p:txBody>
      </p:sp>
      <p:sp>
        <p:nvSpPr>
          <p:cNvPr id="5" name="灯片编号占位符 4"/>
          <p:cNvSpPr>
            <a:spLocks noGrp="1"/>
          </p:cNvSpPr>
          <p:nvPr>
            <p:ph type="sldNum" sz="quarter" idx="3"/>
          </p:nvPr>
        </p:nvSpPr>
        <p:spPr>
          <a:xfrm>
            <a:off x="4023812" y="9720804"/>
            <a:ext cx="3078290" cy="513491"/>
          </a:xfrm>
          <a:prstGeom prst="rect">
            <a:avLst/>
          </a:prstGeom>
        </p:spPr>
        <p:txBody>
          <a:bodyPr vert="horz" lIns="91440" tIns="45720" rIns="91440" bIns="45720" rtlCol="0" anchor="b"/>
          <a:lstStyle>
            <a:lvl1pPr algn="r">
              <a:defRPr sz="1245"/>
            </a:lvl1pPr>
          </a:lstStyle>
          <a:p>
            <a:fld id="{8D4E0FC9-F1F8-4FAE-9988-3BA365CFD46F}" type="slidenum">
              <a:rPr lang="zh-CN" altLang="en-US" smtClean="0">
                <a:ea typeface="黑体" panose="02010609060101010101" charset="-122"/>
              </a:rPr>
            </a:fld>
            <a:endParaRPr lang="zh-CN" altLang="en-US">
              <a:ea typeface="黑体" panose="02010609060101010101" charset="-122"/>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00">
                <a:latin typeface="黑体" panose="02010609060101010101" charset="-122"/>
                <a:ea typeface="黑体" panose="02010609060101010101" charset="-122"/>
                <a:cs typeface="黑体" panose="02010609060101010101" charset="-122"/>
              </a:defRPr>
            </a:lvl1pPr>
          </a:lstStyle>
          <a:p>
            <a:endParaRPr lang="zh-CN" altLang="en-US"/>
          </a:p>
        </p:txBody>
      </p:sp>
      <p:sp>
        <p:nvSpPr>
          <p:cNvPr id="3" name="日期占位符 2"/>
          <p:cNvSpPr>
            <a:spLocks noGrp="1"/>
          </p:cNvSpPr>
          <p:nvPr>
            <p:ph type="dt" idx="1"/>
          </p:nvPr>
        </p:nvSpPr>
        <p:spPr>
          <a:xfrm>
            <a:off x="4023812" y="0"/>
            <a:ext cx="3078290" cy="513492"/>
          </a:xfrm>
          <a:prstGeom prst="rect">
            <a:avLst/>
          </a:prstGeom>
        </p:spPr>
        <p:txBody>
          <a:bodyPr vert="horz" lIns="91440" tIns="45720" rIns="91440" bIns="45720" rtlCol="0"/>
          <a:lstStyle>
            <a:lvl1pPr algn="r">
              <a:defRPr sz="1200">
                <a:latin typeface="黑体" panose="02010609060101010101" charset="-122"/>
                <a:ea typeface="黑体" panose="02010609060101010101" charset="-122"/>
                <a:cs typeface="黑体" panose="02010609060101010101" charset="-122"/>
              </a:defRPr>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481584" y="1279287"/>
            <a:ext cx="6140577" cy="3454075"/>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0375" y="4925254"/>
            <a:ext cx="5682996" cy="4029754"/>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9720804"/>
            <a:ext cx="3078290" cy="513491"/>
          </a:xfrm>
          <a:prstGeom prst="rect">
            <a:avLst/>
          </a:prstGeom>
        </p:spPr>
        <p:txBody>
          <a:bodyPr vert="horz" lIns="91440" tIns="45720" rIns="91440" bIns="45720" rtlCol="0" anchor="b"/>
          <a:lstStyle>
            <a:lvl1pPr algn="l">
              <a:defRPr sz="1200">
                <a:latin typeface="黑体" panose="02010609060101010101" charset="-122"/>
                <a:ea typeface="黑体" panose="02010609060101010101" charset="-122"/>
                <a:cs typeface="黑体" panose="02010609060101010101" charset="-122"/>
              </a:defRPr>
            </a:lvl1pPr>
          </a:lstStyle>
          <a:p>
            <a:endParaRPr lang="zh-CN" altLang="en-US"/>
          </a:p>
        </p:txBody>
      </p:sp>
      <p:sp>
        <p:nvSpPr>
          <p:cNvPr id="7" name="灯片编号占位符 6"/>
          <p:cNvSpPr>
            <a:spLocks noGrp="1"/>
          </p:cNvSpPr>
          <p:nvPr>
            <p:ph type="sldNum" sz="quarter" idx="5"/>
          </p:nvPr>
        </p:nvSpPr>
        <p:spPr>
          <a:xfrm>
            <a:off x="4023812" y="9720804"/>
            <a:ext cx="3078290" cy="513491"/>
          </a:xfrm>
          <a:prstGeom prst="rect">
            <a:avLst/>
          </a:prstGeom>
        </p:spPr>
        <p:txBody>
          <a:bodyPr vert="horz" lIns="91440" tIns="45720" rIns="91440" bIns="45720" rtlCol="0" anchor="b"/>
          <a:lstStyle>
            <a:lvl1pPr algn="r">
              <a:defRPr sz="1200">
                <a:latin typeface="黑体" panose="02010609060101010101" charset="-122"/>
                <a:ea typeface="黑体" panose="02010609060101010101" charset="-122"/>
                <a:cs typeface="黑体" panose="02010609060101010101" charset="-122"/>
              </a:defRPr>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黑体" panose="02010609060101010101" charset="-122"/>
        <a:ea typeface="黑体" panose="02010609060101010101" charset="-122"/>
        <a:cs typeface="黑体" panose="02010609060101010101" charset="-122"/>
      </a:defRPr>
    </a:lvl1pPr>
    <a:lvl2pPr marL="457200" algn="l" defTabSz="914400" rtl="0" eaLnBrk="1" latinLnBrk="0" hangingPunct="1">
      <a:defRPr sz="1200" kern="1200">
        <a:solidFill>
          <a:schemeClr val="tx1"/>
        </a:solidFill>
        <a:latin typeface="黑体" panose="02010609060101010101" charset="-122"/>
        <a:ea typeface="黑体" panose="02010609060101010101" charset="-122"/>
        <a:cs typeface="黑体" panose="02010609060101010101" charset="-122"/>
      </a:defRPr>
    </a:lvl2pPr>
    <a:lvl3pPr marL="914400" algn="l" defTabSz="914400" rtl="0" eaLnBrk="1" latinLnBrk="0" hangingPunct="1">
      <a:defRPr sz="1200" kern="1200">
        <a:solidFill>
          <a:schemeClr val="tx1"/>
        </a:solidFill>
        <a:latin typeface="黑体" panose="02010609060101010101" charset="-122"/>
        <a:ea typeface="黑体" panose="02010609060101010101" charset="-122"/>
        <a:cs typeface="黑体" panose="02010609060101010101" charset="-122"/>
      </a:defRPr>
    </a:lvl3pPr>
    <a:lvl4pPr marL="1371600" algn="l" defTabSz="914400" rtl="0" eaLnBrk="1" latinLnBrk="0" hangingPunct="1">
      <a:defRPr sz="1200" kern="1200">
        <a:solidFill>
          <a:schemeClr val="tx1"/>
        </a:solidFill>
        <a:latin typeface="黑体" panose="02010609060101010101" charset="-122"/>
        <a:ea typeface="黑体" panose="02010609060101010101" charset="-122"/>
        <a:cs typeface="黑体" panose="02010609060101010101" charset="-122"/>
      </a:defRPr>
    </a:lvl4pPr>
    <a:lvl5pPr marL="1828800" algn="l" defTabSz="914400" rtl="0" eaLnBrk="1" latinLnBrk="0" hangingPunct="1">
      <a:defRPr sz="1200" kern="1200">
        <a:solidFill>
          <a:schemeClr val="tx1"/>
        </a:solidFill>
        <a:latin typeface="黑体" panose="02010609060101010101" charset="-122"/>
        <a:ea typeface="黑体" panose="02010609060101010101" charset="-122"/>
        <a:cs typeface="黑体" panose="02010609060101010101" charset="-122"/>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273C0D0-D39E-4E70-9BCA-283D268ED7A4}"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7" Type="http://schemas.openxmlformats.org/officeDocument/2006/relationships/image" Target="../media/image7.emf"/><Relationship Id="rId6" Type="http://schemas.openxmlformats.org/officeDocument/2006/relationships/tags" Target="../tags/tag3.xml"/><Relationship Id="rId5" Type="http://schemas.openxmlformats.org/officeDocument/2006/relationships/image" Target="../media/image6.emf"/><Relationship Id="rId4" Type="http://schemas.openxmlformats.org/officeDocument/2006/relationships/tags" Target="../tags/tag2.xml"/><Relationship Id="rId3" Type="http://schemas.openxmlformats.org/officeDocument/2006/relationships/image" Target="../media/image5.png"/><Relationship Id="rId2" Type="http://schemas.openxmlformats.org/officeDocument/2006/relationships/tags" Target="../tags/tag1.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6" name="矩形 5"/>
          <p:cNvSpPr/>
          <p:nvPr userDrawn="1"/>
        </p:nvSpPr>
        <p:spPr>
          <a:xfrm>
            <a:off x="0" y="635"/>
            <a:ext cx="12192000" cy="6857365"/>
          </a:xfrm>
          <a:prstGeom prst="rect">
            <a:avLst/>
          </a:prstGeom>
          <a:solidFill>
            <a:schemeClr val="accent5">
              <a:lumMod val="40000"/>
              <a:lumOff val="60000"/>
              <a:alpha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xAndTwoObj" preserve="1">
  <p:cSld name="标题，文本与两项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quarter" idx="2"/>
          </p:nvPr>
        </p:nvSpPr>
        <p:spPr>
          <a:xfrm>
            <a:off x="6172200" y="1825625"/>
            <a:ext cx="5181600" cy="2098675"/>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内容占位符 4"/>
          <p:cNvSpPr>
            <a:spLocks noGrp="1"/>
          </p:cNvSpPr>
          <p:nvPr>
            <p:ph sz="quarter" idx="3"/>
          </p:nvPr>
        </p:nvSpPr>
        <p:spPr>
          <a:xfrm>
            <a:off x="6172200" y="4076700"/>
            <a:ext cx="5181600" cy="21002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日期占位符 5"/>
          <p:cNvSpPr>
            <a:spLocks noGrp="1"/>
          </p:cNvSpPr>
          <p:nvPr>
            <p:ph type="dt" sz="half" idx="10"/>
          </p:nvPr>
        </p:nvSpPr>
        <p:spPr/>
        <p:txBody>
          <a:bodyPr/>
          <a:lstStyle/>
          <a:p>
            <a:pPr lvl="0" eaLnBrk="1" hangingPunct="1"/>
            <a:endParaRPr lang="zh-CN" altLang="en-US" dirty="0"/>
          </a:p>
        </p:txBody>
      </p:sp>
      <p:sp>
        <p:nvSpPr>
          <p:cNvPr id="7" name="页脚占位符 6"/>
          <p:cNvSpPr>
            <a:spLocks noGrp="1"/>
          </p:cNvSpPr>
          <p:nvPr>
            <p:ph type="ftr" sz="quarter" idx="11"/>
          </p:nvPr>
        </p:nvSpPr>
        <p:spPr/>
        <p:txBody>
          <a:bodyPr/>
          <a:lstStyle>
            <a:lvl1pPr>
              <a:defRPr>
                <a:latin typeface="黑体" panose="02010609060101010101" charset="-122"/>
                <a:sym typeface="黑体" panose="02010609060101010101" charset="-122"/>
              </a:defRPr>
            </a:lvl1pPr>
          </a:lstStyle>
          <a:p>
            <a:pPr lvl="0" eaLnBrk="1" hangingPunct="1"/>
            <a:endParaRPr lang="zh-CN" altLang="en-US" dirty="0"/>
          </a:p>
        </p:txBody>
      </p:sp>
      <p:sp>
        <p:nvSpPr>
          <p:cNvPr id="8" name="灯片编号占位符 7"/>
          <p:cNvSpPr>
            <a:spLocks noGrp="1"/>
          </p:cNvSpPr>
          <p:nvPr>
            <p:ph type="sldNum" sz="quarter" idx="12"/>
          </p:nvPr>
        </p:nvSpPr>
        <p:spPr/>
        <p:txBody>
          <a:bodyPr/>
          <a:lstStyle/>
          <a:p>
            <a:pPr lvl="0" eaLnBrk="1" hangingPunct="1"/>
            <a:fld id="{9A0DB2DC-4C9A-4742-B13C-FB6460FD3503}" type="slidenum">
              <a:rPr lang="zh-CN" altLang="en-US" dirty="0"/>
            </a:fld>
            <a:endParaRPr lang="zh-CN" altLang="en-US" dirty="0"/>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2F2A2A96-E392-4BD4-96F4-45C159C7CA2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E02081A-7E68-44F2-A99E-F075D941C594}"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F2A2A96-E392-4BD4-96F4-45C159C7CA26}"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E02081A-7E68-44F2-A99E-F075D941C594}"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目录页">
    <p:spTree>
      <p:nvGrpSpPr>
        <p:cNvPr id="1" name=""/>
        <p:cNvGrpSpPr/>
        <p:nvPr/>
      </p:nvGrpSpPr>
      <p:grpSpPr>
        <a:xfrm>
          <a:off x="0" y="0"/>
          <a:ext cx="0" cy="0"/>
          <a:chOff x="0" y="0"/>
          <a:chExt cx="0" cy="0"/>
        </a:xfrm>
      </p:grpSpPr>
      <p:sp>
        <p:nvSpPr>
          <p:cNvPr id="2" name="矩形 1"/>
          <p:cNvSpPr/>
          <p:nvPr userDrawn="1"/>
        </p:nvSpPr>
        <p:spPr>
          <a:xfrm>
            <a:off x="0" y="0"/>
            <a:ext cx="12192000" cy="685800"/>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黑体" panose="02010609060101010101" charset="-122"/>
            </a:endParaRPr>
          </a:p>
        </p:txBody>
      </p:sp>
      <p:sp>
        <p:nvSpPr>
          <p:cNvPr id="3" name="矩形 2"/>
          <p:cNvSpPr/>
          <p:nvPr userDrawn="1"/>
        </p:nvSpPr>
        <p:spPr>
          <a:xfrm>
            <a:off x="0" y="6715125"/>
            <a:ext cx="12192000" cy="142875"/>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黑体" panose="02010609060101010101" charset="-122"/>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pic>
        <p:nvPicPr>
          <p:cNvPr id="60419" name="图片 5"/>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60420" name="图片 8"/>
          <p:cNvPicPr>
            <a:picLocks noChangeAspect="1"/>
          </p:cNvPicPr>
          <p:nvPr>
            <p:custDataLst>
              <p:tags r:id="rId4"/>
            </p:custDataLst>
          </p:nvPr>
        </p:nvPicPr>
        <p:blipFill>
          <a:blip r:embed="rId5"/>
          <a:stretch>
            <a:fillRect/>
          </a:stretch>
        </p:blipFill>
        <p:spPr>
          <a:xfrm>
            <a:off x="260350" y="114300"/>
            <a:ext cx="546100" cy="534988"/>
          </a:xfrm>
          <a:prstGeom prst="rect">
            <a:avLst/>
          </a:prstGeom>
          <a:noFill/>
          <a:ln w="9525">
            <a:noFill/>
          </a:ln>
        </p:spPr>
      </p:pic>
      <p:pic>
        <p:nvPicPr>
          <p:cNvPr id="60421" name="图片 9"/>
          <p:cNvPicPr>
            <a:picLocks noChangeAspect="1"/>
          </p:cNvPicPr>
          <p:nvPr>
            <p:custDataLst>
              <p:tags r:id="rId6"/>
            </p:custDataLst>
          </p:nvPr>
        </p:nvPicPr>
        <p:blipFill>
          <a:blip r:embed="rId7"/>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charset="-122"/>
                <a:ea typeface="微软雅黑" panose="020B050302020402020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日期占位符 2"/>
          <p:cNvSpPr>
            <a:spLocks noGrp="1"/>
          </p:cNvSpPr>
          <p:nvPr>
            <p:ph type="dt" sz="half" idx="10"/>
          </p:nvPr>
        </p:nvSpPr>
        <p:spPr>
          <a:xfrm>
            <a:off x="879475" y="6350000"/>
            <a:ext cx="2700338" cy="315913"/>
          </a:xfrm>
          <a:prstGeom prst="rect">
            <a:avLst/>
          </a:prstGeom>
        </p:spPr>
        <p:txBody>
          <a:bodyPr vert="horz" lIns="91440" tIns="45720" rIns="91440" bIns="45720" rtlCol="0" anchor="ctr">
            <a:normAutofit/>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nvPr>
        </p:nvSpPr>
        <p:spPr>
          <a:xfrm>
            <a:off x="4116388" y="6350000"/>
            <a:ext cx="3959225" cy="315913"/>
          </a:xfrm>
          <a:prstGeom prst="rect">
            <a:avLst/>
          </a:prstGeom>
        </p:spPr>
        <p:txBody>
          <a:bodyPr vert="horz" lIns="91440" tIns="45720" rIns="91440" bIns="45720" rtlCol="0" anchor="ctr">
            <a:normAutofit/>
          </a:bodyPr>
          <a:p>
            <a:pPr fontAlgn="base"/>
            <a:endParaRPr lang="zh-CN" altLang="en-US" strike="noStrike" noProof="1" dirty="0"/>
          </a:p>
        </p:txBody>
      </p:sp>
      <p:sp>
        <p:nvSpPr>
          <p:cNvPr id="5" name="灯片编号占位符 4"/>
          <p:cNvSpPr>
            <a:spLocks noGrp="1"/>
          </p:cNvSpPr>
          <p:nvPr>
            <p:ph type="sldNum" sz="quarter" idx="12"/>
          </p:nvPr>
        </p:nvSpPr>
        <p:spPr>
          <a:xfrm>
            <a:off x="8610600" y="6350000"/>
            <a:ext cx="2700338" cy="315913"/>
          </a:xfrm>
          <a:prstGeom prst="rect">
            <a:avLst/>
          </a:prstGeom>
        </p:spPr>
        <p:txBody>
          <a:bodyPr vert="horz" lIns="91440" tIns="45720" rIns="91440" bIns="45720" rtlCol="0" anchor="ctr">
            <a:normAutofit/>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1186774" y="2665379"/>
            <a:ext cx="4873574"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256938" y="2665379"/>
            <a:ext cx="4897576"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8" name="矩形 7"/>
          <p:cNvSpPr/>
          <p:nvPr userDrawn="1"/>
        </p:nvSpPr>
        <p:spPr>
          <a:xfrm>
            <a:off x="0" y="635"/>
            <a:ext cx="12192000" cy="6857365"/>
          </a:xfrm>
          <a:prstGeom prst="rect">
            <a:avLst/>
          </a:prstGeom>
          <a:solidFill>
            <a:schemeClr val="accent6">
              <a:lumMod val="20000"/>
              <a:lumOff val="80000"/>
              <a:alpha val="54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7" name="矩形 6"/>
          <p:cNvSpPr/>
          <p:nvPr userDrawn="1"/>
        </p:nvSpPr>
        <p:spPr>
          <a:xfrm>
            <a:off x="-635" y="4853940"/>
            <a:ext cx="12192635" cy="2004060"/>
          </a:xfrm>
          <a:custGeom>
            <a:avLst/>
            <a:gdLst>
              <a:gd name="connsiteX0" fmla="*/ 0 w 12192000"/>
              <a:gd name="connsiteY0" fmla="*/ 0 h 1943100"/>
              <a:gd name="connsiteX1" fmla="*/ 12192000 w 12192000"/>
              <a:gd name="connsiteY1" fmla="*/ 0 h 1943100"/>
              <a:gd name="connsiteX2" fmla="*/ 12192000 w 12192000"/>
              <a:gd name="connsiteY2" fmla="*/ 1943100 h 1943100"/>
              <a:gd name="connsiteX3" fmla="*/ 0 w 12192000"/>
              <a:gd name="connsiteY3" fmla="*/ 1943100 h 1943100"/>
              <a:gd name="connsiteX4" fmla="*/ 0 w 12192000"/>
              <a:gd name="connsiteY4" fmla="*/ 0 h 1943100"/>
              <a:gd name="connsiteX0-1" fmla="*/ 14515 w 12192000"/>
              <a:gd name="connsiteY0-2" fmla="*/ 0 h 1943100"/>
              <a:gd name="connsiteX1-3" fmla="*/ 12192000 w 12192000"/>
              <a:gd name="connsiteY1-4" fmla="*/ 0 h 1943100"/>
              <a:gd name="connsiteX2-5" fmla="*/ 12192000 w 12192000"/>
              <a:gd name="connsiteY2-6" fmla="*/ 1943100 h 1943100"/>
              <a:gd name="connsiteX3-7" fmla="*/ 0 w 12192000"/>
              <a:gd name="connsiteY3-8" fmla="*/ 1943100 h 1943100"/>
              <a:gd name="connsiteX4-9" fmla="*/ 14515 w 12192000"/>
              <a:gd name="connsiteY4-10" fmla="*/ 0 h 1943100"/>
              <a:gd name="connsiteX0-11" fmla="*/ 14515 w 12192000"/>
              <a:gd name="connsiteY0-12" fmla="*/ 0 h 1943100"/>
              <a:gd name="connsiteX1-13" fmla="*/ 2705100 w 12192000"/>
              <a:gd name="connsiteY1-14" fmla="*/ 0 h 1943100"/>
              <a:gd name="connsiteX2-15" fmla="*/ 12192000 w 12192000"/>
              <a:gd name="connsiteY2-16" fmla="*/ 0 h 1943100"/>
              <a:gd name="connsiteX3-17" fmla="*/ 12192000 w 12192000"/>
              <a:gd name="connsiteY3-18" fmla="*/ 1943100 h 1943100"/>
              <a:gd name="connsiteX4-19" fmla="*/ 0 w 12192000"/>
              <a:gd name="connsiteY4-20" fmla="*/ 1943100 h 1943100"/>
              <a:gd name="connsiteX5" fmla="*/ 14515 w 12192000"/>
              <a:gd name="connsiteY5" fmla="*/ 0 h 1943100"/>
              <a:gd name="connsiteX0-21" fmla="*/ 14515 w 12192000"/>
              <a:gd name="connsiteY0-22" fmla="*/ 0 h 1943100"/>
              <a:gd name="connsiteX1-23" fmla="*/ 2641600 w 12192000"/>
              <a:gd name="connsiteY1-24" fmla="*/ 317500 h 1943100"/>
              <a:gd name="connsiteX2-25" fmla="*/ 12192000 w 12192000"/>
              <a:gd name="connsiteY2-26" fmla="*/ 0 h 1943100"/>
              <a:gd name="connsiteX3-27" fmla="*/ 12192000 w 12192000"/>
              <a:gd name="connsiteY3-28" fmla="*/ 1943100 h 1943100"/>
              <a:gd name="connsiteX4-29" fmla="*/ 0 w 12192000"/>
              <a:gd name="connsiteY4-30" fmla="*/ 1943100 h 1943100"/>
              <a:gd name="connsiteX5-31" fmla="*/ 14515 w 12192000"/>
              <a:gd name="connsiteY5-32" fmla="*/ 0 h 1943100"/>
              <a:gd name="connsiteX0-33" fmla="*/ 14515 w 12192000"/>
              <a:gd name="connsiteY0-34" fmla="*/ 0 h 1943100"/>
              <a:gd name="connsiteX1-35" fmla="*/ 2628900 w 12192000"/>
              <a:gd name="connsiteY1-36" fmla="*/ 63500 h 1943100"/>
              <a:gd name="connsiteX2-37" fmla="*/ 12192000 w 12192000"/>
              <a:gd name="connsiteY2-38" fmla="*/ 0 h 1943100"/>
              <a:gd name="connsiteX3-39" fmla="*/ 12192000 w 12192000"/>
              <a:gd name="connsiteY3-40" fmla="*/ 1943100 h 1943100"/>
              <a:gd name="connsiteX4-41" fmla="*/ 0 w 12192000"/>
              <a:gd name="connsiteY4-42" fmla="*/ 1943100 h 1943100"/>
              <a:gd name="connsiteX5-43" fmla="*/ 14515 w 12192000"/>
              <a:gd name="connsiteY5-44" fmla="*/ 0 h 1943100"/>
              <a:gd name="connsiteX0-45" fmla="*/ 14515 w 12192000"/>
              <a:gd name="connsiteY0-46" fmla="*/ 0 h 1943100"/>
              <a:gd name="connsiteX1-47" fmla="*/ 2628900 w 12192000"/>
              <a:gd name="connsiteY1-48" fmla="*/ 63500 h 1943100"/>
              <a:gd name="connsiteX2-49" fmla="*/ 12192000 w 12192000"/>
              <a:gd name="connsiteY2-50" fmla="*/ 0 h 1943100"/>
              <a:gd name="connsiteX3-51" fmla="*/ 12192000 w 12192000"/>
              <a:gd name="connsiteY3-52" fmla="*/ 1943100 h 1943100"/>
              <a:gd name="connsiteX4-53" fmla="*/ 0 w 12192000"/>
              <a:gd name="connsiteY4-54" fmla="*/ 1943100 h 1943100"/>
              <a:gd name="connsiteX5-55" fmla="*/ 14515 w 12192000"/>
              <a:gd name="connsiteY5-56" fmla="*/ 0 h 1943100"/>
              <a:gd name="connsiteX0-57" fmla="*/ 14515 w 12192000"/>
              <a:gd name="connsiteY0-58" fmla="*/ 0 h 1943100"/>
              <a:gd name="connsiteX1-59" fmla="*/ 2628900 w 12192000"/>
              <a:gd name="connsiteY1-60" fmla="*/ 63500 h 1943100"/>
              <a:gd name="connsiteX2-61" fmla="*/ 9067800 w 12192000"/>
              <a:gd name="connsiteY2-62" fmla="*/ 12700 h 1943100"/>
              <a:gd name="connsiteX3-63" fmla="*/ 12192000 w 12192000"/>
              <a:gd name="connsiteY3-64" fmla="*/ 0 h 1943100"/>
              <a:gd name="connsiteX4-65" fmla="*/ 12192000 w 12192000"/>
              <a:gd name="connsiteY4-66" fmla="*/ 1943100 h 1943100"/>
              <a:gd name="connsiteX5-67" fmla="*/ 0 w 12192000"/>
              <a:gd name="connsiteY5-68" fmla="*/ 1943100 h 1943100"/>
              <a:gd name="connsiteX6" fmla="*/ 14515 w 12192000"/>
              <a:gd name="connsiteY6" fmla="*/ 0 h 1943100"/>
              <a:gd name="connsiteX0-69" fmla="*/ 14515 w 12192000"/>
              <a:gd name="connsiteY0-70" fmla="*/ 0 h 1943100"/>
              <a:gd name="connsiteX1-71" fmla="*/ 2628900 w 12192000"/>
              <a:gd name="connsiteY1-72" fmla="*/ 63500 h 1943100"/>
              <a:gd name="connsiteX2-73" fmla="*/ 9067800 w 12192000"/>
              <a:gd name="connsiteY2-74" fmla="*/ 12700 h 1943100"/>
              <a:gd name="connsiteX3-75" fmla="*/ 12192000 w 12192000"/>
              <a:gd name="connsiteY3-76" fmla="*/ 0 h 1943100"/>
              <a:gd name="connsiteX4-77" fmla="*/ 12192000 w 12192000"/>
              <a:gd name="connsiteY4-78" fmla="*/ 1943100 h 1943100"/>
              <a:gd name="connsiteX5-79" fmla="*/ 0 w 12192000"/>
              <a:gd name="connsiteY5-80" fmla="*/ 1943100 h 1943100"/>
              <a:gd name="connsiteX6-81" fmla="*/ 14515 w 12192000"/>
              <a:gd name="connsiteY6-82" fmla="*/ 0 h 1943100"/>
              <a:gd name="connsiteX0-83" fmla="*/ 14515 w 12192000"/>
              <a:gd name="connsiteY0-84" fmla="*/ 0 h 1943100"/>
              <a:gd name="connsiteX1-85" fmla="*/ 2628900 w 12192000"/>
              <a:gd name="connsiteY1-86" fmla="*/ 63500 h 1943100"/>
              <a:gd name="connsiteX2-87" fmla="*/ 9077325 w 12192000"/>
              <a:gd name="connsiteY2-88" fmla="*/ 69850 h 1943100"/>
              <a:gd name="connsiteX3-89" fmla="*/ 12192000 w 12192000"/>
              <a:gd name="connsiteY3-90" fmla="*/ 0 h 1943100"/>
              <a:gd name="connsiteX4-91" fmla="*/ 12192000 w 12192000"/>
              <a:gd name="connsiteY4-92" fmla="*/ 1943100 h 1943100"/>
              <a:gd name="connsiteX5-93" fmla="*/ 0 w 12192000"/>
              <a:gd name="connsiteY5-94" fmla="*/ 1943100 h 1943100"/>
              <a:gd name="connsiteX6-95" fmla="*/ 14515 w 12192000"/>
              <a:gd name="connsiteY6-96" fmla="*/ 0 h 19431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31" y="connsiteY5-32"/>
              </a:cxn>
              <a:cxn ang="0">
                <a:pos x="connsiteX6-81" y="connsiteY6-82"/>
              </a:cxn>
            </a:cxnLst>
            <a:rect l="l" t="t" r="r" b="b"/>
            <a:pathLst>
              <a:path w="12192000" h="1943100">
                <a:moveTo>
                  <a:pt x="14515" y="0"/>
                </a:moveTo>
                <a:cubicBezTo>
                  <a:pt x="885977" y="21167"/>
                  <a:pt x="1300238" y="385233"/>
                  <a:pt x="2628900" y="63500"/>
                </a:cubicBezTo>
                <a:lnTo>
                  <a:pt x="9077325" y="69850"/>
                </a:lnTo>
                <a:cubicBezTo>
                  <a:pt x="11198225" y="764117"/>
                  <a:pt x="11150600" y="4233"/>
                  <a:pt x="12192000" y="0"/>
                </a:cubicBezTo>
                <a:lnTo>
                  <a:pt x="12192000" y="1943100"/>
                </a:lnTo>
                <a:lnTo>
                  <a:pt x="0" y="1943100"/>
                </a:lnTo>
                <a:lnTo>
                  <a:pt x="14515" y="0"/>
                </a:lnTo>
                <a:close/>
              </a:path>
            </a:pathLst>
          </a:custGeom>
          <a:solidFill>
            <a:srgbClr val="EB6877"/>
          </a:solidFill>
          <a:ln w="38100">
            <a:no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黑体" panose="02010609060101010101" charset="-122"/>
              <a:ea typeface="黑体" panose="02010609060101010101" charset="-122"/>
              <a:cs typeface="黑体" panose="02010609060101010101" charset="-122"/>
              <a:sym typeface="黑体" panose="02010609060101010101" charset="-122"/>
            </a:endParaRPr>
          </a:p>
        </p:txBody>
      </p:sp>
      <p:pic>
        <p:nvPicPr>
          <p:cNvPr id="6" name="图片 5"/>
          <p:cNvPicPr>
            <a:picLocks noChangeAspect="1"/>
          </p:cNvPicPr>
          <p:nvPr userDrawn="1"/>
        </p:nvPicPr>
        <p:blipFill rotWithShape="1">
          <a:blip r:embed="rId2" cstate="print">
            <a:extLst>
              <a:ext uri="{28A0092B-C50C-407E-A947-70E740481C1C}">
                <a14:useLocalDpi xmlns:a14="http://schemas.microsoft.com/office/drawing/2010/main" val="0"/>
              </a:ext>
            </a:extLst>
          </a:blip>
          <a:srcRect t="58065"/>
          <a:stretch>
            <a:fillRect/>
          </a:stretch>
        </p:blipFill>
        <p:spPr>
          <a:xfrm>
            <a:off x="2893783" y="3982065"/>
            <a:ext cx="6371303" cy="2875935"/>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pic>
        <p:nvPicPr>
          <p:cNvPr id="6" name="图片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flipH="1" flipV="1">
            <a:off x="-2" y="4259488"/>
            <a:ext cx="3810001" cy="2598512"/>
          </a:xfrm>
          <a:prstGeom prst="rect">
            <a:avLst/>
          </a:prstGeom>
        </p:spPr>
      </p:pic>
      <p:pic>
        <p:nvPicPr>
          <p:cNvPr id="5" name="图片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553325" y="-1"/>
            <a:ext cx="4638676" cy="3163688"/>
          </a:xfrm>
          <a:prstGeom prst="rect">
            <a:avLst/>
          </a:prstGeom>
        </p:spPr>
      </p:pic>
      <p:sp>
        <p:nvSpPr>
          <p:cNvPr id="7" name="矩形 6"/>
          <p:cNvSpPr/>
          <p:nvPr userDrawn="1"/>
        </p:nvSpPr>
        <p:spPr>
          <a:xfrm>
            <a:off x="0" y="635"/>
            <a:ext cx="12192000" cy="6857365"/>
          </a:xfrm>
          <a:prstGeom prst="rect">
            <a:avLst/>
          </a:prstGeom>
          <a:solidFill>
            <a:schemeClr val="accent5">
              <a:lumMod val="40000"/>
              <a:lumOff val="60000"/>
              <a:alpha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19" name="Freeform 244"/>
          <p:cNvSpPr/>
          <p:nvPr userDrawn="1"/>
        </p:nvSpPr>
        <p:spPr bwMode="auto">
          <a:xfrm flipH="1" flipV="1">
            <a:off x="10700124" y="1209674"/>
            <a:ext cx="415549" cy="428625"/>
          </a:xfrm>
          <a:custGeom>
            <a:avLst/>
            <a:gdLst>
              <a:gd name="T0" fmla="*/ 806 w 806"/>
              <a:gd name="T1" fmla="*/ 555 h 809"/>
              <a:gd name="T2" fmla="*/ 555 w 806"/>
              <a:gd name="T3" fmla="*/ 555 h 809"/>
              <a:gd name="T4" fmla="*/ 555 w 806"/>
              <a:gd name="T5" fmla="*/ 809 h 809"/>
              <a:gd name="T6" fmla="*/ 251 w 806"/>
              <a:gd name="T7" fmla="*/ 809 h 809"/>
              <a:gd name="T8" fmla="*/ 251 w 806"/>
              <a:gd name="T9" fmla="*/ 555 h 809"/>
              <a:gd name="T10" fmla="*/ 0 w 806"/>
              <a:gd name="T11" fmla="*/ 555 h 809"/>
              <a:gd name="T12" fmla="*/ 0 w 806"/>
              <a:gd name="T13" fmla="*/ 254 h 809"/>
              <a:gd name="T14" fmla="*/ 251 w 806"/>
              <a:gd name="T15" fmla="*/ 254 h 809"/>
              <a:gd name="T16" fmla="*/ 251 w 806"/>
              <a:gd name="T17" fmla="*/ 0 h 809"/>
              <a:gd name="T18" fmla="*/ 555 w 806"/>
              <a:gd name="T19" fmla="*/ 0 h 809"/>
              <a:gd name="T20" fmla="*/ 555 w 806"/>
              <a:gd name="T21" fmla="*/ 254 h 809"/>
              <a:gd name="T22" fmla="*/ 806 w 806"/>
              <a:gd name="T23" fmla="*/ 254 h 809"/>
              <a:gd name="T24" fmla="*/ 806 w 806"/>
              <a:gd name="T25" fmla="*/ 555 h 8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06" h="809">
                <a:moveTo>
                  <a:pt x="806" y="555"/>
                </a:moveTo>
                <a:lnTo>
                  <a:pt x="555" y="555"/>
                </a:lnTo>
                <a:lnTo>
                  <a:pt x="555" y="809"/>
                </a:lnTo>
                <a:lnTo>
                  <a:pt x="251" y="809"/>
                </a:lnTo>
                <a:lnTo>
                  <a:pt x="251" y="555"/>
                </a:lnTo>
                <a:lnTo>
                  <a:pt x="0" y="555"/>
                </a:lnTo>
                <a:lnTo>
                  <a:pt x="0" y="254"/>
                </a:lnTo>
                <a:lnTo>
                  <a:pt x="251" y="254"/>
                </a:lnTo>
                <a:lnTo>
                  <a:pt x="251" y="0"/>
                </a:lnTo>
                <a:lnTo>
                  <a:pt x="555" y="0"/>
                </a:lnTo>
                <a:lnTo>
                  <a:pt x="555" y="254"/>
                </a:lnTo>
                <a:lnTo>
                  <a:pt x="806" y="254"/>
                </a:lnTo>
                <a:lnTo>
                  <a:pt x="806" y="555"/>
                </a:lnTo>
                <a:close/>
              </a:path>
            </a:pathLst>
          </a:custGeom>
          <a:solidFill>
            <a:srgbClr val="0F365E"/>
          </a:solidFill>
          <a:ln>
            <a:solidFill>
              <a:srgbClr val="0F365E"/>
            </a:solidFill>
          </a:ln>
        </p:spPr>
        <p:txBody>
          <a:bodyPr/>
          <a:lstStyle/>
          <a:p>
            <a:pPr eaLnBrk="1" fontAlgn="auto" hangingPunct="1">
              <a:lnSpc>
                <a:spcPct val="120000"/>
              </a:lnSpc>
              <a:spcBef>
                <a:spcPts val="0"/>
              </a:spcBef>
              <a:spcAft>
                <a:spcPts val="0"/>
              </a:spcAft>
              <a:defRPr/>
            </a:pPr>
            <a:endParaRPr lang="en-US" b="0" kern="0">
              <a:solidFill>
                <a:prstClr val="black"/>
              </a:solidFill>
              <a:latin typeface="黑体" panose="02010609060101010101" charset="-122"/>
              <a:ea typeface="黑体" panose="02010609060101010101" charset="-122"/>
              <a:cs typeface="黑体" panose="02010609060101010101" charset="-122"/>
              <a:sym typeface="黑体" panose="02010609060101010101" charset="-122"/>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pic>
        <p:nvPicPr>
          <p:cNvPr id="15" name="图片 14"/>
          <p:cNvPicPr>
            <a:picLocks noChangeAspect="1"/>
          </p:cNvPicPr>
          <p:nvPr userDrawn="1"/>
        </p:nvPicPr>
        <p:blipFill rotWithShape="1">
          <a:blip r:embed="rId2">
            <a:extLst>
              <a:ext uri="{28A0092B-C50C-407E-A947-70E740481C1C}">
                <a14:useLocalDpi xmlns:a14="http://schemas.microsoft.com/office/drawing/2010/main" val="0"/>
              </a:ext>
            </a:extLst>
          </a:blip>
          <a:srcRect t="30647" r="71389" b="42089"/>
          <a:stretch>
            <a:fillRect/>
          </a:stretch>
        </p:blipFill>
        <p:spPr>
          <a:xfrm>
            <a:off x="0" y="473204"/>
            <a:ext cx="2251881" cy="3219120"/>
          </a:xfrm>
          <a:prstGeom prst="rect">
            <a:avLst/>
          </a:prstGeom>
        </p:spPr>
      </p:pic>
      <p:sp>
        <p:nvSpPr>
          <p:cNvPr id="10" name="矩形 9"/>
          <p:cNvSpPr/>
          <p:nvPr userDrawn="1"/>
        </p:nvSpPr>
        <p:spPr>
          <a:xfrm>
            <a:off x="313055" y="365125"/>
            <a:ext cx="11566525" cy="6127750"/>
          </a:xfrm>
          <a:prstGeom prst="rect">
            <a:avLst/>
          </a:prstGeom>
          <a:noFill/>
          <a:ln w="28575" cmpd="sng">
            <a:solidFill>
              <a:schemeClr val="accent6">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11" name="矩形 10"/>
          <p:cNvSpPr/>
          <p:nvPr userDrawn="1"/>
        </p:nvSpPr>
        <p:spPr>
          <a:xfrm>
            <a:off x="0" y="635"/>
            <a:ext cx="12192000" cy="6857365"/>
          </a:xfrm>
          <a:prstGeom prst="rect">
            <a:avLst/>
          </a:prstGeom>
          <a:solidFill>
            <a:schemeClr val="accent5">
              <a:lumMod val="40000"/>
              <a:lumOff val="60000"/>
              <a:alpha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17" name="矩形 16"/>
          <p:cNvSpPr/>
          <p:nvPr userDrawn="1"/>
        </p:nvSpPr>
        <p:spPr>
          <a:xfrm>
            <a:off x="0" y="0"/>
            <a:ext cx="12191999" cy="5724525"/>
          </a:xfrm>
          <a:prstGeom prst="rect">
            <a:avLst/>
          </a:prstGeom>
          <a:solidFill>
            <a:schemeClr val="accent5">
              <a:lumMod val="40000"/>
              <a:lumOff val="60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8" name="矩形 7"/>
          <p:cNvSpPr/>
          <p:nvPr userDrawn="1"/>
        </p:nvSpPr>
        <p:spPr>
          <a:xfrm>
            <a:off x="0" y="5724525"/>
            <a:ext cx="12191999" cy="1133475"/>
          </a:xfrm>
          <a:prstGeom prst="rect">
            <a:avLst/>
          </a:prstGeom>
          <a:solidFill>
            <a:srgbClr val="53A6AB">
              <a:alpha val="6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9" name="文本框 8"/>
          <p:cNvSpPr txBox="1"/>
          <p:nvPr userDrawn="1"/>
        </p:nvSpPr>
        <p:spPr>
          <a:xfrm rot="16200000">
            <a:off x="-1372837" y="4149655"/>
            <a:ext cx="3783330" cy="337185"/>
          </a:xfrm>
          <a:prstGeom prst="rect">
            <a:avLst/>
          </a:prstGeom>
          <a:noFill/>
        </p:spPr>
        <p:txBody>
          <a:bodyPr wrap="none" rtlCol="0">
            <a:spAutoFit/>
          </a:bodyPr>
          <a:lstStyle/>
          <a:p>
            <a:r>
              <a:rPr lang="en-US" altLang="zh-CN" sz="1600" b="1" dirty="0">
                <a:solidFill>
                  <a:schemeClr val="bg1"/>
                </a:solidFill>
                <a:latin typeface="黑体" panose="02010609060101010101" charset="-122"/>
                <a:ea typeface="黑体" panose="02010609060101010101" charset="-122"/>
                <a:cs typeface="黑体" panose="02010609060101010101" charset="-122"/>
              </a:rPr>
              <a:t>&lt;&lt;&lt;&lt;&lt;&lt;&lt;&lt;&lt;&lt;&lt;&lt;&lt;&lt;&lt;&lt;&lt;&lt;&lt;&lt;&lt;&lt;&lt;&lt;&lt;&lt;&lt;&lt;&lt;&lt;&lt;&lt;&lt;&lt;&lt;</a:t>
            </a:r>
            <a:endParaRPr lang="en-US" altLang="zh-CN" sz="1600" b="1" dirty="0">
              <a:solidFill>
                <a:schemeClr val="bg1"/>
              </a:solidFill>
              <a:latin typeface="黑体" panose="02010609060101010101" charset="-122"/>
              <a:ea typeface="黑体" panose="02010609060101010101" charset="-122"/>
              <a:cs typeface="黑体" panose="02010609060101010101" charset="-122"/>
            </a:endParaRPr>
          </a:p>
        </p:txBody>
      </p:sp>
      <p:sp>
        <p:nvSpPr>
          <p:cNvPr id="22" name="文本框 21"/>
          <p:cNvSpPr txBox="1"/>
          <p:nvPr userDrawn="1"/>
        </p:nvSpPr>
        <p:spPr>
          <a:xfrm>
            <a:off x="328226" y="71101"/>
            <a:ext cx="3783330" cy="337185"/>
          </a:xfrm>
          <a:prstGeom prst="rect">
            <a:avLst/>
          </a:prstGeom>
          <a:noFill/>
        </p:spPr>
        <p:txBody>
          <a:bodyPr wrap="none" rtlCol="0">
            <a:spAutoFit/>
          </a:bodyPr>
          <a:lstStyle/>
          <a:p>
            <a:r>
              <a:rPr lang="en-US" altLang="zh-CN" sz="1600" b="1" dirty="0">
                <a:solidFill>
                  <a:schemeClr val="bg1"/>
                </a:solidFill>
                <a:latin typeface="黑体" panose="02010609060101010101" charset="-122"/>
                <a:ea typeface="黑体" panose="02010609060101010101" charset="-122"/>
                <a:cs typeface="黑体" panose="02010609060101010101" charset="-122"/>
              </a:rPr>
              <a:t>&lt;&lt;&lt;&lt;&lt;&lt;&lt;&lt;&lt;&lt;&lt;&lt;&lt;&lt;&lt;&lt;&lt;&lt;&lt;&lt;&lt;&lt;&lt;&lt;&lt;&lt;&lt;&lt;&lt;&lt;&lt;&lt;&lt;&lt;&lt;</a:t>
            </a:r>
            <a:endParaRPr lang="en-US" altLang="zh-CN" sz="1600" b="1" dirty="0">
              <a:solidFill>
                <a:schemeClr val="bg1"/>
              </a:solidFill>
              <a:latin typeface="黑体" panose="02010609060101010101" charset="-122"/>
              <a:ea typeface="黑体" panose="02010609060101010101" charset="-122"/>
              <a:cs typeface="黑体" panose="02010609060101010101" charset="-122"/>
            </a:endParaRPr>
          </a:p>
        </p:txBody>
      </p:sp>
      <p:cxnSp>
        <p:nvCxnSpPr>
          <p:cNvPr id="13" name="直接连接符 12"/>
          <p:cNvCxnSpPr>
            <a:stCxn id="22" idx="3"/>
          </p:cNvCxnSpPr>
          <p:nvPr userDrawn="1"/>
        </p:nvCxnSpPr>
        <p:spPr>
          <a:xfrm>
            <a:off x="4111353" y="240081"/>
            <a:ext cx="561557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userDrawn="1"/>
        </p:nvCxnSpPr>
        <p:spPr>
          <a:xfrm flipV="1">
            <a:off x="619135" y="6597702"/>
            <a:ext cx="11344264" cy="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userDrawn="1"/>
        </p:nvCxnSpPr>
        <p:spPr>
          <a:xfrm>
            <a:off x="11963400" y="209600"/>
            <a:ext cx="0" cy="638810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9" name="矩形 28"/>
          <p:cNvSpPr/>
          <p:nvPr userDrawn="1"/>
        </p:nvSpPr>
        <p:spPr>
          <a:xfrm>
            <a:off x="256277" y="1911768"/>
            <a:ext cx="11618616" cy="360666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65">
              <a:solidFill>
                <a:schemeClr val="tx1">
                  <a:lumMod val="75000"/>
                  <a:lumOff val="25000"/>
                </a:schemeClr>
              </a:solidFill>
              <a:cs typeface="黑体" panose="02010609060101010101"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5" Type="http://schemas.openxmlformats.org/officeDocument/2006/relationships/theme" Target="../theme/theme2.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黑体" panose="02010609060101010101" charset="-122"/>
                <a:ea typeface="黑体" panose="02010609060101010101" charset="-122"/>
                <a:cs typeface="黑体" panose="02010609060101010101" charset="-122"/>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黑体" panose="02010609060101010101" charset="-122"/>
                <a:ea typeface="黑体" panose="02010609060101010101" charset="-122"/>
                <a:cs typeface="黑体" panose="02010609060101010101" charset="-122"/>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黑体" panose="02010609060101010101" charset="-122"/>
                <a:ea typeface="黑体" panose="02010609060101010101" charset="-122"/>
                <a:cs typeface="黑体" panose="02010609060101010101" charset="-122"/>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黑体" panose="02010609060101010101" charset="-122"/>
          <a:ea typeface="黑体" panose="02010609060101010101" charset="-122"/>
          <a:cs typeface="黑体" panose="02010609060101010101" charset="-122"/>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黑体" panose="02010609060101010101" charset="-122"/>
          <a:ea typeface="黑体" panose="02010609060101010101" charset="-122"/>
          <a:cs typeface="黑体" panose="02010609060101010101" charset="-122"/>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黑体" panose="02010609060101010101" charset="-122"/>
          <a:ea typeface="黑体" panose="02010609060101010101" charset="-122"/>
          <a:cs typeface="黑体" panose="02010609060101010101" charset="-122"/>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黑体" panose="02010609060101010101" charset="-122"/>
          <a:ea typeface="黑体" panose="02010609060101010101" charset="-122"/>
          <a:cs typeface="黑体" panose="02010609060101010101" charset="-122"/>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黑体" panose="02010609060101010101" charset="-122"/>
          <a:ea typeface="黑体" panose="02010609060101010101" charset="-122"/>
          <a:cs typeface="黑体" panose="02010609060101010101" charset="-122"/>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黑体" panose="02010609060101010101" charset="-122"/>
          <a:ea typeface="黑体" panose="02010609060101010101" charset="-122"/>
          <a:cs typeface="黑体" panose="02010609060101010101" charset="-122"/>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黑体" panose="02010609060101010101" charset="-122"/>
                <a:ea typeface="黑体" panose="02010609060101010101" charset="-122"/>
                <a:cs typeface="黑体" panose="02010609060101010101" charset="-122"/>
              </a:defRPr>
            </a:lvl1pPr>
          </a:lstStyle>
          <a:p>
            <a:fld id="{2F2A2A96-E392-4BD4-96F4-45C159C7CA26}"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黑体" panose="02010609060101010101" charset="-122"/>
                <a:ea typeface="黑体" panose="02010609060101010101" charset="-122"/>
                <a:cs typeface="黑体" panose="02010609060101010101" charset="-122"/>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黑体" panose="02010609060101010101" charset="-122"/>
                <a:ea typeface="黑体" panose="02010609060101010101" charset="-122"/>
                <a:cs typeface="黑体" panose="02010609060101010101" charset="-122"/>
              </a:defRPr>
            </a:lvl1pPr>
          </a:lstStyle>
          <a:p>
            <a:fld id="{6E02081A-7E68-44F2-A99E-F075D941C594}"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Lst>
  <p:txStyles>
    <p:titleStyle>
      <a:lvl1pPr algn="l" defTabSz="914400" rtl="0" eaLnBrk="1" latinLnBrk="0" hangingPunct="1">
        <a:lnSpc>
          <a:spcPct val="90000"/>
        </a:lnSpc>
        <a:spcBef>
          <a:spcPct val="0"/>
        </a:spcBef>
        <a:buNone/>
        <a:defRPr sz="4400" kern="1200">
          <a:solidFill>
            <a:schemeClr val="tx1"/>
          </a:solidFill>
          <a:latin typeface="黑体" panose="02010609060101010101" charset="-122"/>
          <a:ea typeface="黑体" panose="02010609060101010101" charset="-122"/>
          <a:cs typeface="黑体" panose="02010609060101010101" charset="-122"/>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黑体" panose="02010609060101010101" charset="-122"/>
          <a:ea typeface="黑体" panose="02010609060101010101" charset="-122"/>
          <a:cs typeface="黑体" panose="02010609060101010101" charset="-122"/>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黑体" panose="02010609060101010101" charset="-122"/>
          <a:ea typeface="黑体" panose="02010609060101010101" charset="-122"/>
          <a:cs typeface="黑体" panose="02010609060101010101" charset="-122"/>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黑体" panose="02010609060101010101" charset="-122"/>
          <a:ea typeface="黑体" panose="02010609060101010101" charset="-122"/>
          <a:cs typeface="黑体" panose="02010609060101010101" charset="-122"/>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黑体" panose="02010609060101010101" charset="-122"/>
          <a:ea typeface="黑体" panose="02010609060101010101" charset="-122"/>
          <a:cs typeface="黑体" panose="02010609060101010101" charset="-122"/>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黑体" panose="02010609060101010101" charset="-122"/>
          <a:ea typeface="黑体" panose="02010609060101010101" charset="-122"/>
          <a:cs typeface="黑体" panose="02010609060101010101" charset="-122"/>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8.png"/></Relationships>
</file>

<file path=ppt/slides/_rels/slide10.xml.rels><?xml version="1.0" encoding="UTF-8" standalone="yes"?>
<Relationships xmlns="http://schemas.openxmlformats.org/package/2006/relationships"><Relationship Id="rId9" Type="http://schemas.openxmlformats.org/officeDocument/2006/relationships/tags" Target="../tags/tag62.xml"/><Relationship Id="rId8" Type="http://schemas.openxmlformats.org/officeDocument/2006/relationships/tags" Target="../tags/tag61.xml"/><Relationship Id="rId7" Type="http://schemas.openxmlformats.org/officeDocument/2006/relationships/tags" Target="../tags/tag60.xml"/><Relationship Id="rId6" Type="http://schemas.openxmlformats.org/officeDocument/2006/relationships/tags" Target="../tags/tag59.xml"/><Relationship Id="rId5" Type="http://schemas.openxmlformats.org/officeDocument/2006/relationships/tags" Target="../tags/tag58.xml"/><Relationship Id="rId4" Type="http://schemas.openxmlformats.org/officeDocument/2006/relationships/tags" Target="../tags/tag57.xml"/><Relationship Id="rId3" Type="http://schemas.openxmlformats.org/officeDocument/2006/relationships/tags" Target="../tags/tag56.xml"/><Relationship Id="rId24" Type="http://schemas.openxmlformats.org/officeDocument/2006/relationships/slideLayout" Target="../slideLayouts/slideLayout14.xml"/><Relationship Id="rId23" Type="http://schemas.openxmlformats.org/officeDocument/2006/relationships/tags" Target="../tags/tag76.xml"/><Relationship Id="rId22" Type="http://schemas.openxmlformats.org/officeDocument/2006/relationships/tags" Target="../tags/tag75.xml"/><Relationship Id="rId21" Type="http://schemas.openxmlformats.org/officeDocument/2006/relationships/tags" Target="../tags/tag74.xml"/><Relationship Id="rId20" Type="http://schemas.openxmlformats.org/officeDocument/2006/relationships/tags" Target="../tags/tag73.xml"/><Relationship Id="rId2" Type="http://schemas.openxmlformats.org/officeDocument/2006/relationships/tags" Target="../tags/tag55.xml"/><Relationship Id="rId19" Type="http://schemas.openxmlformats.org/officeDocument/2006/relationships/tags" Target="../tags/tag72.xml"/><Relationship Id="rId18" Type="http://schemas.openxmlformats.org/officeDocument/2006/relationships/tags" Target="../tags/tag71.xml"/><Relationship Id="rId17" Type="http://schemas.openxmlformats.org/officeDocument/2006/relationships/tags" Target="../tags/tag70.xml"/><Relationship Id="rId16" Type="http://schemas.openxmlformats.org/officeDocument/2006/relationships/tags" Target="../tags/tag69.xml"/><Relationship Id="rId15" Type="http://schemas.openxmlformats.org/officeDocument/2006/relationships/tags" Target="../tags/tag68.xml"/><Relationship Id="rId14" Type="http://schemas.openxmlformats.org/officeDocument/2006/relationships/tags" Target="../tags/tag67.xml"/><Relationship Id="rId13" Type="http://schemas.openxmlformats.org/officeDocument/2006/relationships/tags" Target="../tags/tag66.xml"/><Relationship Id="rId12" Type="http://schemas.openxmlformats.org/officeDocument/2006/relationships/tags" Target="../tags/tag65.xml"/><Relationship Id="rId11" Type="http://schemas.openxmlformats.org/officeDocument/2006/relationships/tags" Target="../tags/tag64.xml"/><Relationship Id="rId10" Type="http://schemas.openxmlformats.org/officeDocument/2006/relationships/tags" Target="../tags/tag63.xml"/><Relationship Id="rId1" Type="http://schemas.openxmlformats.org/officeDocument/2006/relationships/tags" Target="../tags/tag54.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tags" Target="../tags/tag78.xml"/><Relationship Id="rId1" Type="http://schemas.openxmlformats.org/officeDocument/2006/relationships/tags" Target="../tags/tag77.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9.xml"/><Relationship Id="rId1" Type="http://schemas.openxmlformats.org/officeDocument/2006/relationships/image" Target="../media/image10.png"/></Relationships>
</file>

<file path=ppt/slides/_rels/slide13.xml.rels><?xml version="1.0" encoding="UTF-8" standalone="yes"?>
<Relationships xmlns="http://schemas.openxmlformats.org/package/2006/relationships"><Relationship Id="rId4" Type="http://schemas.openxmlformats.org/officeDocument/2006/relationships/slideLayout" Target="../slideLayouts/slideLayout14.xml"/><Relationship Id="rId3" Type="http://schemas.openxmlformats.org/officeDocument/2006/relationships/image" Target="../media/image13.jpeg"/><Relationship Id="rId2" Type="http://schemas.openxmlformats.org/officeDocument/2006/relationships/tags" Target="../tags/tag80.xml"/><Relationship Id="rId1" Type="http://schemas.openxmlformats.org/officeDocument/2006/relationships/tags" Target="../tags/tag79.xml"/></Relationships>
</file>

<file path=ppt/slides/_rels/slide14.xml.rels><?xml version="1.0" encoding="UTF-8" standalone="yes"?>
<Relationships xmlns="http://schemas.openxmlformats.org/package/2006/relationships"><Relationship Id="rId9" Type="http://schemas.openxmlformats.org/officeDocument/2006/relationships/tags" Target="../tags/tag89.xml"/><Relationship Id="rId8" Type="http://schemas.openxmlformats.org/officeDocument/2006/relationships/tags" Target="../tags/tag88.xml"/><Relationship Id="rId7" Type="http://schemas.openxmlformats.org/officeDocument/2006/relationships/tags" Target="../tags/tag87.xml"/><Relationship Id="rId6" Type="http://schemas.openxmlformats.org/officeDocument/2006/relationships/tags" Target="../tags/tag86.xml"/><Relationship Id="rId5" Type="http://schemas.openxmlformats.org/officeDocument/2006/relationships/tags" Target="../tags/tag85.xml"/><Relationship Id="rId4" Type="http://schemas.openxmlformats.org/officeDocument/2006/relationships/tags" Target="../tags/tag84.xml"/><Relationship Id="rId3" Type="http://schemas.openxmlformats.org/officeDocument/2006/relationships/tags" Target="../tags/tag83.xml"/><Relationship Id="rId2" Type="http://schemas.openxmlformats.org/officeDocument/2006/relationships/tags" Target="../tags/tag82.xml"/><Relationship Id="rId13" Type="http://schemas.openxmlformats.org/officeDocument/2006/relationships/slideLayout" Target="../slideLayouts/slideLayout14.xml"/><Relationship Id="rId12" Type="http://schemas.openxmlformats.org/officeDocument/2006/relationships/tags" Target="../tags/tag92.xml"/><Relationship Id="rId11" Type="http://schemas.openxmlformats.org/officeDocument/2006/relationships/tags" Target="../tags/tag91.xml"/><Relationship Id="rId10" Type="http://schemas.openxmlformats.org/officeDocument/2006/relationships/tags" Target="../tags/tag90.xml"/><Relationship Id="rId1" Type="http://schemas.openxmlformats.org/officeDocument/2006/relationships/tags" Target="../tags/tag81.xml"/></Relationships>
</file>

<file path=ppt/slides/_rels/slide15.xml.rels><?xml version="1.0" encoding="UTF-8" standalone="yes"?>
<Relationships xmlns="http://schemas.openxmlformats.org/package/2006/relationships"><Relationship Id="rId9" Type="http://schemas.openxmlformats.org/officeDocument/2006/relationships/tags" Target="../tags/tag101.xml"/><Relationship Id="rId8" Type="http://schemas.openxmlformats.org/officeDocument/2006/relationships/tags" Target="../tags/tag100.xml"/><Relationship Id="rId7" Type="http://schemas.openxmlformats.org/officeDocument/2006/relationships/tags" Target="../tags/tag99.xml"/><Relationship Id="rId6" Type="http://schemas.openxmlformats.org/officeDocument/2006/relationships/tags" Target="../tags/tag98.xml"/><Relationship Id="rId5" Type="http://schemas.openxmlformats.org/officeDocument/2006/relationships/tags" Target="../tags/tag97.xml"/><Relationship Id="rId4" Type="http://schemas.openxmlformats.org/officeDocument/2006/relationships/tags" Target="../tags/tag96.xml"/><Relationship Id="rId33" Type="http://schemas.openxmlformats.org/officeDocument/2006/relationships/slideLayout" Target="../slideLayouts/slideLayout14.xml"/><Relationship Id="rId32" Type="http://schemas.openxmlformats.org/officeDocument/2006/relationships/tags" Target="../tags/tag124.xml"/><Relationship Id="rId31" Type="http://schemas.openxmlformats.org/officeDocument/2006/relationships/tags" Target="../tags/tag123.xml"/><Relationship Id="rId30" Type="http://schemas.openxmlformats.org/officeDocument/2006/relationships/tags" Target="../tags/tag122.xml"/><Relationship Id="rId3" Type="http://schemas.openxmlformats.org/officeDocument/2006/relationships/tags" Target="../tags/tag95.xml"/><Relationship Id="rId29" Type="http://schemas.openxmlformats.org/officeDocument/2006/relationships/tags" Target="../tags/tag121.xml"/><Relationship Id="rId28" Type="http://schemas.openxmlformats.org/officeDocument/2006/relationships/tags" Target="../tags/tag120.xml"/><Relationship Id="rId27" Type="http://schemas.openxmlformats.org/officeDocument/2006/relationships/tags" Target="../tags/tag119.xml"/><Relationship Id="rId26" Type="http://schemas.openxmlformats.org/officeDocument/2006/relationships/tags" Target="../tags/tag118.xml"/><Relationship Id="rId25" Type="http://schemas.openxmlformats.org/officeDocument/2006/relationships/tags" Target="../tags/tag117.xml"/><Relationship Id="rId24" Type="http://schemas.openxmlformats.org/officeDocument/2006/relationships/tags" Target="../tags/tag116.xml"/><Relationship Id="rId23" Type="http://schemas.openxmlformats.org/officeDocument/2006/relationships/tags" Target="../tags/tag115.xml"/><Relationship Id="rId22" Type="http://schemas.openxmlformats.org/officeDocument/2006/relationships/tags" Target="../tags/tag114.xml"/><Relationship Id="rId21" Type="http://schemas.openxmlformats.org/officeDocument/2006/relationships/tags" Target="../tags/tag113.xml"/><Relationship Id="rId20" Type="http://schemas.openxmlformats.org/officeDocument/2006/relationships/tags" Target="../tags/tag112.xml"/><Relationship Id="rId2" Type="http://schemas.openxmlformats.org/officeDocument/2006/relationships/tags" Target="../tags/tag94.xml"/><Relationship Id="rId19" Type="http://schemas.openxmlformats.org/officeDocument/2006/relationships/tags" Target="../tags/tag111.xml"/><Relationship Id="rId18" Type="http://schemas.openxmlformats.org/officeDocument/2006/relationships/tags" Target="../tags/tag110.xml"/><Relationship Id="rId17" Type="http://schemas.openxmlformats.org/officeDocument/2006/relationships/tags" Target="../tags/tag109.xml"/><Relationship Id="rId16" Type="http://schemas.openxmlformats.org/officeDocument/2006/relationships/tags" Target="../tags/tag108.xml"/><Relationship Id="rId15" Type="http://schemas.openxmlformats.org/officeDocument/2006/relationships/tags" Target="../tags/tag107.xml"/><Relationship Id="rId14" Type="http://schemas.openxmlformats.org/officeDocument/2006/relationships/tags" Target="../tags/tag106.xml"/><Relationship Id="rId13" Type="http://schemas.openxmlformats.org/officeDocument/2006/relationships/tags" Target="../tags/tag105.xml"/><Relationship Id="rId12" Type="http://schemas.openxmlformats.org/officeDocument/2006/relationships/tags" Target="../tags/tag104.xml"/><Relationship Id="rId11" Type="http://schemas.openxmlformats.org/officeDocument/2006/relationships/tags" Target="../tags/tag103.xml"/><Relationship Id="rId10" Type="http://schemas.openxmlformats.org/officeDocument/2006/relationships/tags" Target="../tags/tag102.xml"/><Relationship Id="rId1" Type="http://schemas.openxmlformats.org/officeDocument/2006/relationships/tags" Target="../tags/tag93.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9.xml"/><Relationship Id="rId1" Type="http://schemas.openxmlformats.org/officeDocument/2006/relationships/image" Target="../media/image10.pn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tags" Target="../tags/tag126.xml"/><Relationship Id="rId1" Type="http://schemas.openxmlformats.org/officeDocument/2006/relationships/tags" Target="../tags/tag125.xml"/></Relationships>
</file>

<file path=ppt/slides/_rels/slide18.xml.rels><?xml version="1.0" encoding="UTF-8" standalone="yes"?>
<Relationships xmlns="http://schemas.openxmlformats.org/package/2006/relationships"><Relationship Id="rId4" Type="http://schemas.openxmlformats.org/officeDocument/2006/relationships/slideLayout" Target="../slideLayouts/slideLayout14.xml"/><Relationship Id="rId3" Type="http://schemas.openxmlformats.org/officeDocument/2006/relationships/image" Target="../media/image14.png"/><Relationship Id="rId2" Type="http://schemas.openxmlformats.org/officeDocument/2006/relationships/tags" Target="../tags/tag128.xml"/><Relationship Id="rId1" Type="http://schemas.openxmlformats.org/officeDocument/2006/relationships/tags" Target="../tags/tag127.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tags" Target="../tags/tag130.xml"/><Relationship Id="rId1" Type="http://schemas.openxmlformats.org/officeDocument/2006/relationships/tags" Target="../tags/tag129.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9.jpeg"/></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tags" Target="../tags/tag132.xml"/><Relationship Id="rId1" Type="http://schemas.openxmlformats.org/officeDocument/2006/relationships/tags" Target="../tags/tag131.xml"/></Relationships>
</file>

<file path=ppt/slides/_rels/slide21.xml.rels><?xml version="1.0" encoding="UTF-8" standalone="yes"?>
<Relationships xmlns="http://schemas.openxmlformats.org/package/2006/relationships"><Relationship Id="rId4" Type="http://schemas.openxmlformats.org/officeDocument/2006/relationships/slideLayout" Target="../slideLayouts/slideLayout14.xml"/><Relationship Id="rId3" Type="http://schemas.openxmlformats.org/officeDocument/2006/relationships/image" Target="../media/image15.png"/><Relationship Id="rId2" Type="http://schemas.openxmlformats.org/officeDocument/2006/relationships/tags" Target="../tags/tag134.xml"/><Relationship Id="rId1" Type="http://schemas.openxmlformats.org/officeDocument/2006/relationships/tags" Target="../tags/tag133.xml"/></Relationships>
</file>

<file path=ppt/slides/_rels/slide22.xml.rels><?xml version="1.0" encoding="UTF-8" standalone="yes"?>
<Relationships xmlns="http://schemas.openxmlformats.org/package/2006/relationships"><Relationship Id="rId5" Type="http://schemas.openxmlformats.org/officeDocument/2006/relationships/slideLayout" Target="../slideLayouts/slideLayout14.xml"/><Relationship Id="rId4" Type="http://schemas.openxmlformats.org/officeDocument/2006/relationships/image" Target="../media/image17.png"/><Relationship Id="rId3" Type="http://schemas.openxmlformats.org/officeDocument/2006/relationships/image" Target="../media/image16.png"/><Relationship Id="rId2" Type="http://schemas.openxmlformats.org/officeDocument/2006/relationships/tags" Target="../tags/tag136.xml"/><Relationship Id="rId1" Type="http://schemas.openxmlformats.org/officeDocument/2006/relationships/tags" Target="../tags/tag135.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tags" Target="../tags/tag138.xml"/><Relationship Id="rId1" Type="http://schemas.openxmlformats.org/officeDocument/2006/relationships/tags" Target="../tags/tag137.xml"/></Relationships>
</file>

<file path=ppt/slides/_rels/slide24.xml.rels><?xml version="1.0" encoding="UTF-8" standalone="yes"?>
<Relationships xmlns="http://schemas.openxmlformats.org/package/2006/relationships"><Relationship Id="rId9" Type="http://schemas.openxmlformats.org/officeDocument/2006/relationships/tags" Target="../tags/tag147.xml"/><Relationship Id="rId8" Type="http://schemas.openxmlformats.org/officeDocument/2006/relationships/tags" Target="../tags/tag146.xml"/><Relationship Id="rId7" Type="http://schemas.openxmlformats.org/officeDocument/2006/relationships/tags" Target="../tags/tag145.xml"/><Relationship Id="rId6" Type="http://schemas.openxmlformats.org/officeDocument/2006/relationships/tags" Target="../tags/tag144.xml"/><Relationship Id="rId5" Type="http://schemas.openxmlformats.org/officeDocument/2006/relationships/tags" Target="../tags/tag143.xml"/><Relationship Id="rId4" Type="http://schemas.openxmlformats.org/officeDocument/2006/relationships/tags" Target="../tags/tag142.xml"/><Relationship Id="rId3" Type="http://schemas.openxmlformats.org/officeDocument/2006/relationships/tags" Target="../tags/tag141.xml"/><Relationship Id="rId23" Type="http://schemas.openxmlformats.org/officeDocument/2006/relationships/slideLayout" Target="../slideLayouts/slideLayout14.xml"/><Relationship Id="rId22" Type="http://schemas.openxmlformats.org/officeDocument/2006/relationships/tags" Target="../tags/tag160.xml"/><Relationship Id="rId21" Type="http://schemas.openxmlformats.org/officeDocument/2006/relationships/tags" Target="../tags/tag159.xml"/><Relationship Id="rId20" Type="http://schemas.openxmlformats.org/officeDocument/2006/relationships/tags" Target="../tags/tag158.xml"/><Relationship Id="rId2" Type="http://schemas.openxmlformats.org/officeDocument/2006/relationships/tags" Target="../tags/tag140.xml"/><Relationship Id="rId19" Type="http://schemas.openxmlformats.org/officeDocument/2006/relationships/tags" Target="../tags/tag157.xml"/><Relationship Id="rId18" Type="http://schemas.openxmlformats.org/officeDocument/2006/relationships/tags" Target="../tags/tag156.xml"/><Relationship Id="rId17" Type="http://schemas.openxmlformats.org/officeDocument/2006/relationships/tags" Target="../tags/tag155.xml"/><Relationship Id="rId16" Type="http://schemas.openxmlformats.org/officeDocument/2006/relationships/tags" Target="../tags/tag154.xml"/><Relationship Id="rId15" Type="http://schemas.openxmlformats.org/officeDocument/2006/relationships/tags" Target="../tags/tag153.xml"/><Relationship Id="rId14" Type="http://schemas.openxmlformats.org/officeDocument/2006/relationships/tags" Target="../tags/tag152.xml"/><Relationship Id="rId13" Type="http://schemas.openxmlformats.org/officeDocument/2006/relationships/tags" Target="../tags/tag151.xml"/><Relationship Id="rId12" Type="http://schemas.openxmlformats.org/officeDocument/2006/relationships/tags" Target="../tags/tag150.xml"/><Relationship Id="rId11" Type="http://schemas.openxmlformats.org/officeDocument/2006/relationships/tags" Target="../tags/tag149.xml"/><Relationship Id="rId10" Type="http://schemas.openxmlformats.org/officeDocument/2006/relationships/tags" Target="../tags/tag148.xml"/><Relationship Id="rId1" Type="http://schemas.openxmlformats.org/officeDocument/2006/relationships/tags" Target="../tags/tag139.xml"/></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8.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9.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tags" Target="../tags/tag4.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9.xml"/><Relationship Id="rId1" Type="http://schemas.openxmlformats.org/officeDocument/2006/relationships/image" Target="../media/image10.png"/></Relationships>
</file>

<file path=ppt/slides/_rels/slide7.xml.rels><?xml version="1.0" encoding="UTF-8" standalone="yes"?>
<Relationships xmlns="http://schemas.openxmlformats.org/package/2006/relationships"><Relationship Id="rId4" Type="http://schemas.openxmlformats.org/officeDocument/2006/relationships/slideLayout" Target="../slideLayouts/slideLayout14.xml"/><Relationship Id="rId3" Type="http://schemas.openxmlformats.org/officeDocument/2006/relationships/image" Target="../media/image11.jpeg"/><Relationship Id="rId2" Type="http://schemas.openxmlformats.org/officeDocument/2006/relationships/tags" Target="../tags/tag6.xml"/><Relationship Id="rId1" Type="http://schemas.openxmlformats.org/officeDocument/2006/relationships/tags" Target="../tags/tag5.xml"/></Relationships>
</file>

<file path=ppt/slides/_rels/slide8.xml.rels><?xml version="1.0" encoding="UTF-8" standalone="yes"?>
<Relationships xmlns="http://schemas.openxmlformats.org/package/2006/relationships"><Relationship Id="rId9" Type="http://schemas.openxmlformats.org/officeDocument/2006/relationships/tags" Target="../tags/tag15.xml"/><Relationship Id="rId8" Type="http://schemas.openxmlformats.org/officeDocument/2006/relationships/tags" Target="../tags/tag14.xml"/><Relationship Id="rId7" Type="http://schemas.openxmlformats.org/officeDocument/2006/relationships/tags" Target="../tags/tag13.xml"/><Relationship Id="rId6" Type="http://schemas.openxmlformats.org/officeDocument/2006/relationships/tags" Target="../tags/tag12.xml"/><Relationship Id="rId5" Type="http://schemas.openxmlformats.org/officeDocument/2006/relationships/tags" Target="../tags/tag11.xml"/><Relationship Id="rId4" Type="http://schemas.openxmlformats.org/officeDocument/2006/relationships/tags" Target="../tags/tag10.xml"/><Relationship Id="rId33" Type="http://schemas.openxmlformats.org/officeDocument/2006/relationships/slideLayout" Target="../slideLayouts/slideLayout14.xml"/><Relationship Id="rId32" Type="http://schemas.openxmlformats.org/officeDocument/2006/relationships/tags" Target="../tags/tag38.xml"/><Relationship Id="rId31" Type="http://schemas.openxmlformats.org/officeDocument/2006/relationships/tags" Target="../tags/tag37.xml"/><Relationship Id="rId30" Type="http://schemas.openxmlformats.org/officeDocument/2006/relationships/tags" Target="../tags/tag36.xml"/><Relationship Id="rId3" Type="http://schemas.openxmlformats.org/officeDocument/2006/relationships/tags" Target="../tags/tag9.xml"/><Relationship Id="rId29" Type="http://schemas.openxmlformats.org/officeDocument/2006/relationships/tags" Target="../tags/tag35.xml"/><Relationship Id="rId28" Type="http://schemas.openxmlformats.org/officeDocument/2006/relationships/tags" Target="../tags/tag34.xml"/><Relationship Id="rId27" Type="http://schemas.openxmlformats.org/officeDocument/2006/relationships/tags" Target="../tags/tag33.xml"/><Relationship Id="rId26" Type="http://schemas.openxmlformats.org/officeDocument/2006/relationships/tags" Target="../tags/tag32.xml"/><Relationship Id="rId25" Type="http://schemas.openxmlformats.org/officeDocument/2006/relationships/tags" Target="../tags/tag31.xml"/><Relationship Id="rId24" Type="http://schemas.openxmlformats.org/officeDocument/2006/relationships/tags" Target="../tags/tag30.xml"/><Relationship Id="rId23" Type="http://schemas.openxmlformats.org/officeDocument/2006/relationships/tags" Target="../tags/tag29.xml"/><Relationship Id="rId22" Type="http://schemas.openxmlformats.org/officeDocument/2006/relationships/tags" Target="../tags/tag28.xml"/><Relationship Id="rId21" Type="http://schemas.openxmlformats.org/officeDocument/2006/relationships/tags" Target="../tags/tag27.xml"/><Relationship Id="rId20" Type="http://schemas.openxmlformats.org/officeDocument/2006/relationships/tags" Target="../tags/tag26.xml"/><Relationship Id="rId2" Type="http://schemas.openxmlformats.org/officeDocument/2006/relationships/tags" Target="../tags/tag8.xml"/><Relationship Id="rId19" Type="http://schemas.openxmlformats.org/officeDocument/2006/relationships/tags" Target="../tags/tag25.xml"/><Relationship Id="rId18" Type="http://schemas.openxmlformats.org/officeDocument/2006/relationships/tags" Target="../tags/tag24.xml"/><Relationship Id="rId17" Type="http://schemas.openxmlformats.org/officeDocument/2006/relationships/tags" Target="../tags/tag23.xml"/><Relationship Id="rId16" Type="http://schemas.openxmlformats.org/officeDocument/2006/relationships/tags" Target="../tags/tag22.xml"/><Relationship Id="rId15" Type="http://schemas.openxmlformats.org/officeDocument/2006/relationships/tags" Target="../tags/tag21.xml"/><Relationship Id="rId14" Type="http://schemas.openxmlformats.org/officeDocument/2006/relationships/tags" Target="../tags/tag20.xml"/><Relationship Id="rId13" Type="http://schemas.openxmlformats.org/officeDocument/2006/relationships/tags" Target="../tags/tag19.xml"/><Relationship Id="rId12" Type="http://schemas.openxmlformats.org/officeDocument/2006/relationships/tags" Target="../tags/tag18.xml"/><Relationship Id="rId11" Type="http://schemas.openxmlformats.org/officeDocument/2006/relationships/tags" Target="../tags/tag17.xml"/><Relationship Id="rId10" Type="http://schemas.openxmlformats.org/officeDocument/2006/relationships/tags" Target="../tags/tag16.xml"/><Relationship Id="rId1" Type="http://schemas.openxmlformats.org/officeDocument/2006/relationships/tags" Target="../tags/tag7.xml"/></Relationships>
</file>

<file path=ppt/slides/_rels/slide9.xml.rels><?xml version="1.0" encoding="UTF-8" standalone="yes"?>
<Relationships xmlns="http://schemas.openxmlformats.org/package/2006/relationships"><Relationship Id="rId9" Type="http://schemas.openxmlformats.org/officeDocument/2006/relationships/tags" Target="../tags/tag47.xml"/><Relationship Id="rId8" Type="http://schemas.openxmlformats.org/officeDocument/2006/relationships/tags" Target="../tags/tag46.xml"/><Relationship Id="rId7" Type="http://schemas.openxmlformats.org/officeDocument/2006/relationships/tags" Target="../tags/tag45.xml"/><Relationship Id="rId6" Type="http://schemas.openxmlformats.org/officeDocument/2006/relationships/tags" Target="../tags/tag44.xml"/><Relationship Id="rId5" Type="http://schemas.openxmlformats.org/officeDocument/2006/relationships/tags" Target="../tags/tag43.xml"/><Relationship Id="rId4" Type="http://schemas.openxmlformats.org/officeDocument/2006/relationships/tags" Target="../tags/tag42.xml"/><Relationship Id="rId3" Type="http://schemas.openxmlformats.org/officeDocument/2006/relationships/tags" Target="../tags/tag41.xml"/><Relationship Id="rId2" Type="http://schemas.openxmlformats.org/officeDocument/2006/relationships/tags" Target="../tags/tag40.xml"/><Relationship Id="rId17" Type="http://schemas.openxmlformats.org/officeDocument/2006/relationships/slideLayout" Target="../slideLayouts/slideLayout14.xml"/><Relationship Id="rId16" Type="http://schemas.openxmlformats.org/officeDocument/2006/relationships/tags" Target="../tags/tag53.xml"/><Relationship Id="rId15" Type="http://schemas.openxmlformats.org/officeDocument/2006/relationships/image" Target="../media/image12.png"/><Relationship Id="rId14" Type="http://schemas.openxmlformats.org/officeDocument/2006/relationships/tags" Target="../tags/tag52.xml"/><Relationship Id="rId13" Type="http://schemas.openxmlformats.org/officeDocument/2006/relationships/tags" Target="../tags/tag51.xml"/><Relationship Id="rId12" Type="http://schemas.openxmlformats.org/officeDocument/2006/relationships/tags" Target="../tags/tag50.xml"/><Relationship Id="rId11" Type="http://schemas.openxmlformats.org/officeDocument/2006/relationships/tags" Target="../tags/tag49.xml"/><Relationship Id="rId10" Type="http://schemas.openxmlformats.org/officeDocument/2006/relationships/tags" Target="../tags/tag48.xml"/><Relationship Id="rId1" Type="http://schemas.openxmlformats.org/officeDocument/2006/relationships/tags" Target="../tags/tag39.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9" name="文本框 8"/>
          <p:cNvSpPr txBox="1"/>
          <p:nvPr/>
        </p:nvSpPr>
        <p:spPr>
          <a:xfrm>
            <a:off x="2162175" y="1555750"/>
            <a:ext cx="6278880" cy="1753235"/>
          </a:xfrm>
          <a:prstGeom prst="rect">
            <a:avLst/>
          </a:prstGeom>
          <a:noFill/>
        </p:spPr>
        <p:txBody>
          <a:bodyPr wrap="square" rtlCol="0">
            <a:spAutoFit/>
          </a:bodyPr>
          <a:lstStyle/>
          <a:p>
            <a:pPr algn="ctr">
              <a:lnSpc>
                <a:spcPct val="150000"/>
              </a:lnSpc>
            </a:pPr>
            <a:r>
              <a:rPr lang="zh-CN" altLang="en-US" sz="7200" b="1" dirty="0" smtClean="0">
                <a:solidFill>
                  <a:schemeClr val="bg1"/>
                </a:solidFill>
                <a:effectLst>
                  <a:outerShdw blurRad="50800" dist="38100" dir="5400000" algn="t" rotWithShape="0">
                    <a:prstClr val="black">
                      <a:alpha val="40000"/>
                    </a:prstClr>
                  </a:outerShdw>
                </a:effectLst>
                <a:latin typeface="黑体" panose="02010609060101010101" charset="-122"/>
                <a:ea typeface="黑体" panose="02010609060101010101" charset="-122"/>
                <a:cs typeface="黑体" panose="02010609060101010101" charset="-122"/>
              </a:rPr>
              <a:t>护理学基础</a:t>
            </a:r>
            <a:endParaRPr lang="zh-CN" altLang="en-US" sz="4000" b="1" dirty="0">
              <a:solidFill>
                <a:schemeClr val="bg1"/>
              </a:solidFill>
              <a:effectLst>
                <a:outerShdw blurRad="50800" dist="38100" dir="5400000" algn="t" rotWithShape="0">
                  <a:prstClr val="black">
                    <a:alpha val="40000"/>
                  </a:prstClr>
                </a:outerShdw>
              </a:effectLst>
              <a:latin typeface="黑体" panose="02010609060101010101" charset="-122"/>
              <a:ea typeface="黑体" panose="02010609060101010101" charset="-122"/>
              <a:cs typeface="黑体" panose="02010609060101010101" charset="-122"/>
            </a:endParaRPr>
          </a:p>
        </p:txBody>
      </p:sp>
      <p:grpSp>
        <p:nvGrpSpPr>
          <p:cNvPr id="18" name="组合 17"/>
          <p:cNvGrpSpPr/>
          <p:nvPr/>
        </p:nvGrpSpPr>
        <p:grpSpPr>
          <a:xfrm>
            <a:off x="3898265" y="3695164"/>
            <a:ext cx="2689860" cy="566420"/>
            <a:chOff x="8046" y="6890"/>
            <a:chExt cx="3107" cy="892"/>
          </a:xfrm>
        </p:grpSpPr>
        <p:sp>
          <p:nvSpPr>
            <p:cNvPr id="4" name="圆角矩形 3"/>
            <p:cNvSpPr/>
            <p:nvPr/>
          </p:nvSpPr>
          <p:spPr>
            <a:xfrm>
              <a:off x="8046" y="6890"/>
              <a:ext cx="3107" cy="892"/>
            </a:xfrm>
            <a:prstGeom prst="roundRect">
              <a:avLst>
                <a:gd name="adj" fmla="val 50000"/>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17" name="文本框 16"/>
            <p:cNvSpPr txBox="1"/>
            <p:nvPr/>
          </p:nvSpPr>
          <p:spPr>
            <a:xfrm>
              <a:off x="8124" y="7004"/>
              <a:ext cx="2951" cy="725"/>
            </a:xfrm>
            <a:prstGeom prst="rect">
              <a:avLst/>
            </a:prstGeom>
            <a:noFill/>
          </p:spPr>
          <p:txBody>
            <a:bodyPr wrap="square" rtlCol="0">
              <a:spAutoFit/>
            </a:bodyPr>
            <a:lstStyle/>
            <a:p>
              <a:pPr algn="ctr"/>
              <a:r>
                <a:rPr lang="zh-CN" altLang="en-US" sz="2400">
                  <a:solidFill>
                    <a:schemeClr val="bg1"/>
                  </a:solidFill>
                  <a:latin typeface="黑体" panose="02010609060101010101" charset="-122"/>
                  <a:ea typeface="黑体" panose="02010609060101010101" charset="-122"/>
                  <a:cs typeface="黑体" panose="02010609060101010101" charset="-122"/>
                </a:rPr>
                <a:t>北京出版社</a:t>
              </a:r>
              <a:endParaRPr lang="zh-CN" altLang="en-US" sz="2400">
                <a:solidFill>
                  <a:schemeClr val="bg1"/>
                </a:solidFill>
                <a:latin typeface="黑体" panose="02010609060101010101" charset="-122"/>
                <a:ea typeface="黑体" panose="02010609060101010101" charset="-122"/>
                <a:cs typeface="黑体" panose="02010609060101010101"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03" name="组合 102"/>
          <p:cNvGrpSpPr/>
          <p:nvPr/>
        </p:nvGrpSpPr>
        <p:grpSpPr>
          <a:xfrm>
            <a:off x="2378075" y="2208530"/>
            <a:ext cx="7527925" cy="3105150"/>
            <a:chOff x="1814" y="3684"/>
            <a:chExt cx="13438" cy="5646"/>
          </a:xfrm>
        </p:grpSpPr>
        <p:sp>
          <p:nvSpPr>
            <p:cNvPr id="104" name="任意多边形 21"/>
            <p:cNvSpPr/>
            <p:nvPr>
              <p:custDataLst>
                <p:tags r:id="rId1"/>
              </p:custDataLst>
            </p:nvPr>
          </p:nvSpPr>
          <p:spPr>
            <a:xfrm>
              <a:off x="1814" y="3684"/>
              <a:ext cx="3834" cy="2467"/>
            </a:xfrm>
            <a:custGeom>
              <a:avLst/>
              <a:gdLst>
                <a:gd name="connsiteX0" fmla="*/ 176782 w 1993900"/>
                <a:gd name="connsiteY0" fmla="*/ 0 h 1282700"/>
                <a:gd name="connsiteX1" fmla="*/ 399032 w 1993900"/>
                <a:gd name="connsiteY1" fmla="*/ 0 h 1282700"/>
                <a:gd name="connsiteX2" fmla="*/ 435678 w 1993900"/>
                <a:gd name="connsiteY2" fmla="*/ 0 h 1282700"/>
                <a:gd name="connsiteX3" fmla="*/ 657928 w 1993900"/>
                <a:gd name="connsiteY3" fmla="*/ 0 h 1282700"/>
                <a:gd name="connsiteX4" fmla="*/ 854778 w 1993900"/>
                <a:gd name="connsiteY4" fmla="*/ 196850 h 1282700"/>
                <a:gd name="connsiteX5" fmla="*/ 996950 w 1993900"/>
                <a:gd name="connsiteY5" fmla="*/ 196850 h 1282700"/>
                <a:gd name="connsiteX6" fmla="*/ 1844248 w 1993900"/>
                <a:gd name="connsiteY6" fmla="*/ 196850 h 1282700"/>
                <a:gd name="connsiteX7" fmla="*/ 1993900 w 1993900"/>
                <a:gd name="connsiteY7" fmla="*/ 346502 h 1282700"/>
                <a:gd name="connsiteX8" fmla="*/ 1993900 w 1993900"/>
                <a:gd name="connsiteY8" fmla="*/ 590550 h 1282700"/>
                <a:gd name="connsiteX9" fmla="*/ 1993900 w 1993900"/>
                <a:gd name="connsiteY9" fmla="*/ 1105918 h 1282700"/>
                <a:gd name="connsiteX10" fmla="*/ 1993900 w 1993900"/>
                <a:gd name="connsiteY10" fmla="*/ 1133048 h 1282700"/>
                <a:gd name="connsiteX11" fmla="*/ 1844248 w 1993900"/>
                <a:gd name="connsiteY11" fmla="*/ 1282700 h 1282700"/>
                <a:gd name="connsiteX12" fmla="*/ 1817118 w 1993900"/>
                <a:gd name="connsiteY12" fmla="*/ 1282700 h 1282700"/>
                <a:gd name="connsiteX13" fmla="*/ 996950 w 1993900"/>
                <a:gd name="connsiteY13" fmla="*/ 1282700 h 1282700"/>
                <a:gd name="connsiteX14" fmla="*/ 399032 w 1993900"/>
                <a:gd name="connsiteY14" fmla="*/ 1282700 h 1282700"/>
                <a:gd name="connsiteX15" fmla="*/ 371902 w 1993900"/>
                <a:gd name="connsiteY15" fmla="*/ 1282700 h 1282700"/>
                <a:gd name="connsiteX16" fmla="*/ 176782 w 1993900"/>
                <a:gd name="connsiteY16" fmla="*/ 1282700 h 1282700"/>
                <a:gd name="connsiteX17" fmla="*/ 149652 w 1993900"/>
                <a:gd name="connsiteY17" fmla="*/ 1282700 h 1282700"/>
                <a:gd name="connsiteX18" fmla="*/ 0 w 1993900"/>
                <a:gd name="connsiteY18" fmla="*/ 1133048 h 1282700"/>
                <a:gd name="connsiteX19" fmla="*/ 0 w 1993900"/>
                <a:gd name="connsiteY19" fmla="*/ 1105918 h 1282700"/>
                <a:gd name="connsiteX20" fmla="*/ 0 w 1993900"/>
                <a:gd name="connsiteY20" fmla="*/ 346502 h 1282700"/>
                <a:gd name="connsiteX21" fmla="*/ 0 w 1993900"/>
                <a:gd name="connsiteY21" fmla="*/ 176782 h 1282700"/>
                <a:gd name="connsiteX22" fmla="*/ 176782 w 1993900"/>
                <a:gd name="connsiteY22" fmla="*/ 0 h 1282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993900" h="1282700">
                  <a:moveTo>
                    <a:pt x="176782" y="0"/>
                  </a:moveTo>
                  <a:lnTo>
                    <a:pt x="399032" y="0"/>
                  </a:lnTo>
                  <a:lnTo>
                    <a:pt x="435678" y="0"/>
                  </a:lnTo>
                  <a:lnTo>
                    <a:pt x="657928" y="0"/>
                  </a:lnTo>
                  <a:lnTo>
                    <a:pt x="854778" y="196850"/>
                  </a:lnTo>
                  <a:lnTo>
                    <a:pt x="996950" y="196850"/>
                  </a:lnTo>
                  <a:lnTo>
                    <a:pt x="1844248" y="196850"/>
                  </a:lnTo>
                  <a:cubicBezTo>
                    <a:pt x="1926899" y="196850"/>
                    <a:pt x="1993900" y="263851"/>
                    <a:pt x="1993900" y="346502"/>
                  </a:cubicBezTo>
                  <a:lnTo>
                    <a:pt x="1993900" y="590550"/>
                  </a:lnTo>
                  <a:lnTo>
                    <a:pt x="1993900" y="1105918"/>
                  </a:lnTo>
                  <a:lnTo>
                    <a:pt x="1993900" y="1133048"/>
                  </a:lnTo>
                  <a:cubicBezTo>
                    <a:pt x="1993900" y="1215699"/>
                    <a:pt x="1926899" y="1282700"/>
                    <a:pt x="1844248" y="1282700"/>
                  </a:cubicBezTo>
                  <a:lnTo>
                    <a:pt x="1817118" y="1282700"/>
                  </a:lnTo>
                  <a:lnTo>
                    <a:pt x="996950" y="1282700"/>
                  </a:lnTo>
                  <a:lnTo>
                    <a:pt x="399032" y="1282700"/>
                  </a:lnTo>
                  <a:lnTo>
                    <a:pt x="371902" y="1282700"/>
                  </a:lnTo>
                  <a:lnTo>
                    <a:pt x="176782" y="1282700"/>
                  </a:lnTo>
                  <a:lnTo>
                    <a:pt x="149652" y="1282700"/>
                  </a:lnTo>
                  <a:cubicBezTo>
                    <a:pt x="67001" y="1282700"/>
                    <a:pt x="0" y="1215699"/>
                    <a:pt x="0" y="1133048"/>
                  </a:cubicBezTo>
                  <a:lnTo>
                    <a:pt x="0" y="1105918"/>
                  </a:lnTo>
                  <a:lnTo>
                    <a:pt x="0" y="346502"/>
                  </a:lnTo>
                  <a:lnTo>
                    <a:pt x="0" y="176782"/>
                  </a:lnTo>
                  <a:cubicBezTo>
                    <a:pt x="0" y="79148"/>
                    <a:pt x="79148" y="0"/>
                    <a:pt x="176782" y="0"/>
                  </a:cubicBezTo>
                  <a:close/>
                </a:path>
              </a:pathLst>
            </a:custGeom>
            <a:solidFill>
              <a:sysClr val="window" lastClr="FFFFFF">
                <a:lumMod val="95000"/>
              </a:sysClr>
            </a:solidFill>
          </p:spPr>
          <p:txBody>
            <a:bodyPr rot="0" spcFirstLastPara="0" vertOverflow="overflow" horzOverflow="overflow" vert="horz" wrap="square" lIns="91440" tIns="45720" rIns="1800000" bIns="1368000" numCol="1" spcCol="0" rtlCol="0" fromWordArt="0" anchor="ctr" anchorCtr="0" forceAA="0" compatLnSpc="1">
              <a:normAutofit fontScale="25000"/>
            </a:bodyPr>
            <a:p>
              <a:pPr algn="ctr" fontAlgn="base">
                <a:lnSpc>
                  <a:spcPct val="130000"/>
                </a:lnSpc>
              </a:pPr>
              <a:endParaRPr lang="zh-CN" altLang="en-US" sz="2800" b="1" strike="noStrike" kern="0" noProof="1" dirty="0">
                <a:solidFill>
                  <a:srgbClr val="FFCC00"/>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endParaRPr>
            </a:p>
          </p:txBody>
        </p:sp>
        <p:sp>
          <p:nvSpPr>
            <p:cNvPr id="106499" name="任意多边形 25"/>
            <p:cNvSpPr/>
            <p:nvPr>
              <p:custDataLst>
                <p:tags r:id="rId2"/>
              </p:custDataLst>
            </p:nvPr>
          </p:nvSpPr>
          <p:spPr>
            <a:xfrm>
              <a:off x="1814" y="4135"/>
              <a:ext cx="3834" cy="2015"/>
            </a:xfrm>
            <a:custGeom>
              <a:avLst/>
              <a:gdLst/>
              <a:ahLst/>
              <a:cxnLst>
                <a:cxn ang="0">
                  <a:pos x="1746" y="0"/>
                </a:cxn>
                <a:cxn ang="0">
                  <a:pos x="3556" y="0"/>
                </a:cxn>
                <a:cxn ang="0">
                  <a:pos x="3834" y="277"/>
                </a:cxn>
                <a:cxn ang="0">
                  <a:pos x="3834" y="1737"/>
                </a:cxn>
                <a:cxn ang="0">
                  <a:pos x="3556" y="2015"/>
                </a:cxn>
                <a:cxn ang="0">
                  <a:pos x="277" y="2015"/>
                </a:cxn>
                <a:cxn ang="0">
                  <a:pos x="0" y="1737"/>
                </a:cxn>
                <a:cxn ang="0">
                  <a:pos x="0" y="461"/>
                </a:cxn>
                <a:cxn ang="0">
                  <a:pos x="222" y="238"/>
                </a:cxn>
                <a:cxn ang="0">
                  <a:pos x="1507" y="238"/>
                </a:cxn>
              </a:cxnLst>
              <a:pathLst>
                <a:path w="1993900" h="1047750">
                  <a:moveTo>
                    <a:pt x="908048" y="0"/>
                  </a:moveTo>
                  <a:lnTo>
                    <a:pt x="1849499" y="0"/>
                  </a:lnTo>
                  <a:cubicBezTo>
                    <a:pt x="1929249" y="0"/>
                    <a:pt x="1993900" y="64651"/>
                    <a:pt x="1993900" y="144401"/>
                  </a:cubicBezTo>
                  <a:lnTo>
                    <a:pt x="1993900" y="903349"/>
                  </a:lnTo>
                  <a:cubicBezTo>
                    <a:pt x="1993900" y="983099"/>
                    <a:pt x="1929249" y="1047750"/>
                    <a:pt x="1849499" y="1047750"/>
                  </a:cubicBezTo>
                  <a:lnTo>
                    <a:pt x="144401" y="1047750"/>
                  </a:lnTo>
                  <a:cubicBezTo>
                    <a:pt x="64651" y="1047750"/>
                    <a:pt x="0" y="983099"/>
                    <a:pt x="0" y="903349"/>
                  </a:cubicBezTo>
                  <a:lnTo>
                    <a:pt x="0" y="239711"/>
                  </a:lnTo>
                  <a:lnTo>
                    <a:pt x="115888" y="123823"/>
                  </a:lnTo>
                  <a:lnTo>
                    <a:pt x="784225" y="123823"/>
                  </a:lnTo>
                  <a:close/>
                </a:path>
              </a:pathLst>
            </a:custGeom>
            <a:solidFill>
              <a:srgbClr val="2F75B4"/>
            </a:solidFill>
            <a:ln w="9525">
              <a:noFill/>
            </a:ln>
          </p:spPr>
          <p:txBody>
            <a:bodyPr/>
            <a:p>
              <a:endParaRPr lang="zh-CN" altLang="en-US"/>
            </a:p>
          </p:txBody>
        </p:sp>
        <p:sp>
          <p:nvSpPr>
            <p:cNvPr id="106" name="文本框 105"/>
            <p:cNvSpPr txBox="1"/>
            <p:nvPr>
              <p:custDataLst>
                <p:tags r:id="rId3"/>
              </p:custDataLst>
            </p:nvPr>
          </p:nvSpPr>
          <p:spPr>
            <a:xfrm>
              <a:off x="2234" y="4604"/>
              <a:ext cx="3129" cy="1281"/>
            </a:xfrm>
            <a:prstGeom prst="rect">
              <a:avLst/>
            </a:prstGeom>
            <a:noFill/>
          </p:spPr>
          <p:txBody>
            <a:bodyPr wrap="square" lIns="90000" tIns="46800" rIns="90000" bIns="46800" rtlCol="0" anchor="ctr" anchorCtr="0">
              <a:normAutofit/>
            </a:bodyPr>
            <a:p>
              <a:pPr algn="ctr">
                <a:lnSpc>
                  <a:spcPct val="120000"/>
                </a:lnSpc>
              </a:pPr>
              <a:r>
                <a:rPr lang="zh-CN" altLang="en-US" sz="1600" spc="200" noProof="1">
                  <a:solidFill>
                    <a:sysClr val="window" lastClr="FFFFFF"/>
                  </a:solidFill>
                  <a:latin typeface="微软雅黑" panose="020B0503020204020204" charset="-122"/>
                  <a:ea typeface="微软雅黑" panose="020B0503020204020204" charset="-122"/>
                  <a:cs typeface="+mn-cs"/>
                </a:rPr>
                <a:t> 否认期</a:t>
              </a:r>
              <a:endParaRPr lang="zh-CN" altLang="en-US" sz="1600" spc="200" noProof="1">
                <a:solidFill>
                  <a:sysClr val="window" lastClr="FFFFFF"/>
                </a:solidFill>
                <a:latin typeface="微软雅黑" panose="020B0503020204020204" charset="-122"/>
                <a:ea typeface="微软雅黑" panose="020B0503020204020204" charset="-122"/>
                <a:cs typeface="+mn-cs"/>
              </a:endParaRPr>
            </a:p>
          </p:txBody>
        </p:sp>
        <p:sp>
          <p:nvSpPr>
            <p:cNvPr id="107" name="任意多边形 30"/>
            <p:cNvSpPr/>
            <p:nvPr>
              <p:custDataLst>
                <p:tags r:id="rId4"/>
              </p:custDataLst>
            </p:nvPr>
          </p:nvSpPr>
          <p:spPr>
            <a:xfrm>
              <a:off x="6616" y="3684"/>
              <a:ext cx="3834" cy="2467"/>
            </a:xfrm>
            <a:custGeom>
              <a:avLst/>
              <a:gdLst>
                <a:gd name="connsiteX0" fmla="*/ 176782 w 1993900"/>
                <a:gd name="connsiteY0" fmla="*/ 0 h 1282700"/>
                <a:gd name="connsiteX1" fmla="*/ 399032 w 1993900"/>
                <a:gd name="connsiteY1" fmla="*/ 0 h 1282700"/>
                <a:gd name="connsiteX2" fmla="*/ 435678 w 1993900"/>
                <a:gd name="connsiteY2" fmla="*/ 0 h 1282700"/>
                <a:gd name="connsiteX3" fmla="*/ 657928 w 1993900"/>
                <a:gd name="connsiteY3" fmla="*/ 0 h 1282700"/>
                <a:gd name="connsiteX4" fmla="*/ 854778 w 1993900"/>
                <a:gd name="connsiteY4" fmla="*/ 196850 h 1282700"/>
                <a:gd name="connsiteX5" fmla="*/ 996950 w 1993900"/>
                <a:gd name="connsiteY5" fmla="*/ 196850 h 1282700"/>
                <a:gd name="connsiteX6" fmla="*/ 1844248 w 1993900"/>
                <a:gd name="connsiteY6" fmla="*/ 196850 h 1282700"/>
                <a:gd name="connsiteX7" fmla="*/ 1993900 w 1993900"/>
                <a:gd name="connsiteY7" fmla="*/ 346502 h 1282700"/>
                <a:gd name="connsiteX8" fmla="*/ 1993900 w 1993900"/>
                <a:gd name="connsiteY8" fmla="*/ 590550 h 1282700"/>
                <a:gd name="connsiteX9" fmla="*/ 1993900 w 1993900"/>
                <a:gd name="connsiteY9" fmla="*/ 1105918 h 1282700"/>
                <a:gd name="connsiteX10" fmla="*/ 1993900 w 1993900"/>
                <a:gd name="connsiteY10" fmla="*/ 1133048 h 1282700"/>
                <a:gd name="connsiteX11" fmla="*/ 1844248 w 1993900"/>
                <a:gd name="connsiteY11" fmla="*/ 1282700 h 1282700"/>
                <a:gd name="connsiteX12" fmla="*/ 1817118 w 1993900"/>
                <a:gd name="connsiteY12" fmla="*/ 1282700 h 1282700"/>
                <a:gd name="connsiteX13" fmla="*/ 996950 w 1993900"/>
                <a:gd name="connsiteY13" fmla="*/ 1282700 h 1282700"/>
                <a:gd name="connsiteX14" fmla="*/ 399032 w 1993900"/>
                <a:gd name="connsiteY14" fmla="*/ 1282700 h 1282700"/>
                <a:gd name="connsiteX15" fmla="*/ 371902 w 1993900"/>
                <a:gd name="connsiteY15" fmla="*/ 1282700 h 1282700"/>
                <a:gd name="connsiteX16" fmla="*/ 176782 w 1993900"/>
                <a:gd name="connsiteY16" fmla="*/ 1282700 h 1282700"/>
                <a:gd name="connsiteX17" fmla="*/ 149652 w 1993900"/>
                <a:gd name="connsiteY17" fmla="*/ 1282700 h 1282700"/>
                <a:gd name="connsiteX18" fmla="*/ 0 w 1993900"/>
                <a:gd name="connsiteY18" fmla="*/ 1133048 h 1282700"/>
                <a:gd name="connsiteX19" fmla="*/ 0 w 1993900"/>
                <a:gd name="connsiteY19" fmla="*/ 1105918 h 1282700"/>
                <a:gd name="connsiteX20" fmla="*/ 0 w 1993900"/>
                <a:gd name="connsiteY20" fmla="*/ 346502 h 1282700"/>
                <a:gd name="connsiteX21" fmla="*/ 0 w 1993900"/>
                <a:gd name="connsiteY21" fmla="*/ 176782 h 1282700"/>
                <a:gd name="connsiteX22" fmla="*/ 176782 w 1993900"/>
                <a:gd name="connsiteY22" fmla="*/ 0 h 1282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993900" h="1282700">
                  <a:moveTo>
                    <a:pt x="176782" y="0"/>
                  </a:moveTo>
                  <a:lnTo>
                    <a:pt x="399032" y="0"/>
                  </a:lnTo>
                  <a:lnTo>
                    <a:pt x="435678" y="0"/>
                  </a:lnTo>
                  <a:lnTo>
                    <a:pt x="657928" y="0"/>
                  </a:lnTo>
                  <a:lnTo>
                    <a:pt x="854778" y="196850"/>
                  </a:lnTo>
                  <a:lnTo>
                    <a:pt x="996950" y="196850"/>
                  </a:lnTo>
                  <a:lnTo>
                    <a:pt x="1844248" y="196850"/>
                  </a:lnTo>
                  <a:cubicBezTo>
                    <a:pt x="1926899" y="196850"/>
                    <a:pt x="1993900" y="263851"/>
                    <a:pt x="1993900" y="346502"/>
                  </a:cubicBezTo>
                  <a:lnTo>
                    <a:pt x="1993900" y="590550"/>
                  </a:lnTo>
                  <a:lnTo>
                    <a:pt x="1993900" y="1105918"/>
                  </a:lnTo>
                  <a:lnTo>
                    <a:pt x="1993900" y="1133048"/>
                  </a:lnTo>
                  <a:cubicBezTo>
                    <a:pt x="1993900" y="1215699"/>
                    <a:pt x="1926899" y="1282700"/>
                    <a:pt x="1844248" y="1282700"/>
                  </a:cubicBezTo>
                  <a:lnTo>
                    <a:pt x="1817118" y="1282700"/>
                  </a:lnTo>
                  <a:lnTo>
                    <a:pt x="996950" y="1282700"/>
                  </a:lnTo>
                  <a:lnTo>
                    <a:pt x="399032" y="1282700"/>
                  </a:lnTo>
                  <a:lnTo>
                    <a:pt x="371902" y="1282700"/>
                  </a:lnTo>
                  <a:lnTo>
                    <a:pt x="176782" y="1282700"/>
                  </a:lnTo>
                  <a:lnTo>
                    <a:pt x="149652" y="1282700"/>
                  </a:lnTo>
                  <a:cubicBezTo>
                    <a:pt x="67001" y="1282700"/>
                    <a:pt x="0" y="1215699"/>
                    <a:pt x="0" y="1133048"/>
                  </a:cubicBezTo>
                  <a:lnTo>
                    <a:pt x="0" y="1105918"/>
                  </a:lnTo>
                  <a:lnTo>
                    <a:pt x="0" y="346502"/>
                  </a:lnTo>
                  <a:lnTo>
                    <a:pt x="0" y="176782"/>
                  </a:lnTo>
                  <a:cubicBezTo>
                    <a:pt x="0" y="79148"/>
                    <a:pt x="79148" y="0"/>
                    <a:pt x="176782" y="0"/>
                  </a:cubicBezTo>
                  <a:close/>
                </a:path>
              </a:pathLst>
            </a:custGeom>
            <a:solidFill>
              <a:sysClr val="window" lastClr="FFFFFF">
                <a:lumMod val="95000"/>
              </a:sysClr>
            </a:solidFill>
          </p:spPr>
          <p:txBody>
            <a:bodyPr rot="0" spcFirstLastPara="0" vertOverflow="overflow" horzOverflow="overflow" vert="horz" wrap="square" lIns="91440" tIns="45720" rIns="1800000" bIns="1368000" numCol="1" spcCol="0" rtlCol="0" fromWordArt="0" anchor="ctr" anchorCtr="0" forceAA="0" compatLnSpc="1">
              <a:normAutofit fontScale="25000"/>
            </a:bodyPr>
            <a:p>
              <a:pPr algn="ctr" fontAlgn="base">
                <a:lnSpc>
                  <a:spcPct val="130000"/>
                </a:lnSpc>
              </a:pPr>
              <a:endParaRPr lang="zh-CN" altLang="en-US" sz="2800" b="1" strike="noStrike" kern="0" noProof="1" dirty="0">
                <a:solidFill>
                  <a:srgbClr val="DECC00"/>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endParaRPr>
            </a:p>
          </p:txBody>
        </p:sp>
        <p:sp>
          <p:nvSpPr>
            <p:cNvPr id="106502" name="任意多边形 31"/>
            <p:cNvSpPr/>
            <p:nvPr>
              <p:custDataLst>
                <p:tags r:id="rId5"/>
              </p:custDataLst>
            </p:nvPr>
          </p:nvSpPr>
          <p:spPr>
            <a:xfrm>
              <a:off x="6616" y="4135"/>
              <a:ext cx="3834" cy="2015"/>
            </a:xfrm>
            <a:custGeom>
              <a:avLst/>
              <a:gdLst/>
              <a:ahLst/>
              <a:cxnLst>
                <a:cxn ang="0">
                  <a:pos x="1746" y="0"/>
                </a:cxn>
                <a:cxn ang="0">
                  <a:pos x="3556" y="0"/>
                </a:cxn>
                <a:cxn ang="0">
                  <a:pos x="3834" y="277"/>
                </a:cxn>
                <a:cxn ang="0">
                  <a:pos x="3834" y="1737"/>
                </a:cxn>
                <a:cxn ang="0">
                  <a:pos x="3556" y="2015"/>
                </a:cxn>
                <a:cxn ang="0">
                  <a:pos x="277" y="2015"/>
                </a:cxn>
                <a:cxn ang="0">
                  <a:pos x="0" y="1737"/>
                </a:cxn>
                <a:cxn ang="0">
                  <a:pos x="0" y="461"/>
                </a:cxn>
                <a:cxn ang="0">
                  <a:pos x="222" y="238"/>
                </a:cxn>
                <a:cxn ang="0">
                  <a:pos x="1507" y="238"/>
                </a:cxn>
              </a:cxnLst>
              <a:pathLst>
                <a:path w="1993900" h="1047750">
                  <a:moveTo>
                    <a:pt x="908048" y="0"/>
                  </a:moveTo>
                  <a:lnTo>
                    <a:pt x="1849499" y="0"/>
                  </a:lnTo>
                  <a:cubicBezTo>
                    <a:pt x="1929249" y="0"/>
                    <a:pt x="1993900" y="64651"/>
                    <a:pt x="1993900" y="144401"/>
                  </a:cubicBezTo>
                  <a:lnTo>
                    <a:pt x="1993900" y="903349"/>
                  </a:lnTo>
                  <a:cubicBezTo>
                    <a:pt x="1993900" y="983099"/>
                    <a:pt x="1929249" y="1047750"/>
                    <a:pt x="1849499" y="1047750"/>
                  </a:cubicBezTo>
                  <a:lnTo>
                    <a:pt x="144401" y="1047750"/>
                  </a:lnTo>
                  <a:cubicBezTo>
                    <a:pt x="64651" y="1047750"/>
                    <a:pt x="0" y="983099"/>
                    <a:pt x="0" y="903349"/>
                  </a:cubicBezTo>
                  <a:lnTo>
                    <a:pt x="0" y="239711"/>
                  </a:lnTo>
                  <a:lnTo>
                    <a:pt x="115888" y="123823"/>
                  </a:lnTo>
                  <a:lnTo>
                    <a:pt x="784225" y="123823"/>
                  </a:lnTo>
                  <a:close/>
                </a:path>
              </a:pathLst>
            </a:custGeom>
            <a:solidFill>
              <a:srgbClr val="00A7D6"/>
            </a:solidFill>
            <a:ln w="9525">
              <a:noFill/>
            </a:ln>
          </p:spPr>
          <p:txBody>
            <a:bodyPr/>
            <a:p>
              <a:endParaRPr lang="zh-CN" altLang="en-US"/>
            </a:p>
          </p:txBody>
        </p:sp>
        <p:sp>
          <p:nvSpPr>
            <p:cNvPr id="109" name="文本框 108"/>
            <p:cNvSpPr txBox="1"/>
            <p:nvPr>
              <p:custDataLst>
                <p:tags r:id="rId6"/>
              </p:custDataLst>
            </p:nvPr>
          </p:nvSpPr>
          <p:spPr>
            <a:xfrm>
              <a:off x="7036" y="4570"/>
              <a:ext cx="3129" cy="1281"/>
            </a:xfrm>
            <a:prstGeom prst="rect">
              <a:avLst/>
            </a:prstGeom>
            <a:noFill/>
          </p:spPr>
          <p:txBody>
            <a:bodyPr wrap="square" lIns="90000" tIns="46800" rIns="90000" bIns="46800" rtlCol="0" anchor="ctr" anchorCtr="0">
              <a:normAutofit/>
            </a:bodyPr>
            <a:p>
              <a:pPr algn="ctr">
                <a:lnSpc>
                  <a:spcPct val="120000"/>
                </a:lnSpc>
              </a:pPr>
              <a:r>
                <a:rPr lang="zh-CN" altLang="en-US" sz="1600" spc="200" noProof="1">
                  <a:solidFill>
                    <a:sysClr val="window" lastClr="FFFFFF"/>
                  </a:solidFill>
                  <a:latin typeface="微软雅黑" panose="020B0503020204020204" charset="-122"/>
                  <a:ea typeface="微软雅黑" panose="020B0503020204020204" charset="-122"/>
                  <a:cs typeface="+mn-cs"/>
                </a:rPr>
                <a:t>愤怒期</a:t>
              </a:r>
              <a:endParaRPr lang="zh-CN" altLang="en-US" sz="1600" spc="200" noProof="1">
                <a:solidFill>
                  <a:sysClr val="window" lastClr="FFFFFF"/>
                </a:solidFill>
                <a:latin typeface="微软雅黑" panose="020B0503020204020204" charset="-122"/>
                <a:ea typeface="微软雅黑" panose="020B0503020204020204" charset="-122"/>
                <a:cs typeface="+mn-cs"/>
              </a:endParaRPr>
            </a:p>
          </p:txBody>
        </p:sp>
        <p:sp>
          <p:nvSpPr>
            <p:cNvPr id="110" name="任意多边形 33"/>
            <p:cNvSpPr/>
            <p:nvPr>
              <p:custDataLst>
                <p:tags r:id="rId7"/>
              </p:custDataLst>
            </p:nvPr>
          </p:nvSpPr>
          <p:spPr>
            <a:xfrm>
              <a:off x="11418" y="3684"/>
              <a:ext cx="3834" cy="2467"/>
            </a:xfrm>
            <a:custGeom>
              <a:avLst/>
              <a:gdLst>
                <a:gd name="connsiteX0" fmla="*/ 176782 w 1993900"/>
                <a:gd name="connsiteY0" fmla="*/ 0 h 1282700"/>
                <a:gd name="connsiteX1" fmla="*/ 399032 w 1993900"/>
                <a:gd name="connsiteY1" fmla="*/ 0 h 1282700"/>
                <a:gd name="connsiteX2" fmla="*/ 435678 w 1993900"/>
                <a:gd name="connsiteY2" fmla="*/ 0 h 1282700"/>
                <a:gd name="connsiteX3" fmla="*/ 657928 w 1993900"/>
                <a:gd name="connsiteY3" fmla="*/ 0 h 1282700"/>
                <a:gd name="connsiteX4" fmla="*/ 854778 w 1993900"/>
                <a:gd name="connsiteY4" fmla="*/ 196850 h 1282700"/>
                <a:gd name="connsiteX5" fmla="*/ 996950 w 1993900"/>
                <a:gd name="connsiteY5" fmla="*/ 196850 h 1282700"/>
                <a:gd name="connsiteX6" fmla="*/ 1844248 w 1993900"/>
                <a:gd name="connsiteY6" fmla="*/ 196850 h 1282700"/>
                <a:gd name="connsiteX7" fmla="*/ 1993900 w 1993900"/>
                <a:gd name="connsiteY7" fmla="*/ 346502 h 1282700"/>
                <a:gd name="connsiteX8" fmla="*/ 1993900 w 1993900"/>
                <a:gd name="connsiteY8" fmla="*/ 590550 h 1282700"/>
                <a:gd name="connsiteX9" fmla="*/ 1993900 w 1993900"/>
                <a:gd name="connsiteY9" fmla="*/ 1105918 h 1282700"/>
                <a:gd name="connsiteX10" fmla="*/ 1993900 w 1993900"/>
                <a:gd name="connsiteY10" fmla="*/ 1133048 h 1282700"/>
                <a:gd name="connsiteX11" fmla="*/ 1844248 w 1993900"/>
                <a:gd name="connsiteY11" fmla="*/ 1282700 h 1282700"/>
                <a:gd name="connsiteX12" fmla="*/ 1817118 w 1993900"/>
                <a:gd name="connsiteY12" fmla="*/ 1282700 h 1282700"/>
                <a:gd name="connsiteX13" fmla="*/ 996950 w 1993900"/>
                <a:gd name="connsiteY13" fmla="*/ 1282700 h 1282700"/>
                <a:gd name="connsiteX14" fmla="*/ 399032 w 1993900"/>
                <a:gd name="connsiteY14" fmla="*/ 1282700 h 1282700"/>
                <a:gd name="connsiteX15" fmla="*/ 371902 w 1993900"/>
                <a:gd name="connsiteY15" fmla="*/ 1282700 h 1282700"/>
                <a:gd name="connsiteX16" fmla="*/ 176782 w 1993900"/>
                <a:gd name="connsiteY16" fmla="*/ 1282700 h 1282700"/>
                <a:gd name="connsiteX17" fmla="*/ 149652 w 1993900"/>
                <a:gd name="connsiteY17" fmla="*/ 1282700 h 1282700"/>
                <a:gd name="connsiteX18" fmla="*/ 0 w 1993900"/>
                <a:gd name="connsiteY18" fmla="*/ 1133048 h 1282700"/>
                <a:gd name="connsiteX19" fmla="*/ 0 w 1993900"/>
                <a:gd name="connsiteY19" fmla="*/ 1105918 h 1282700"/>
                <a:gd name="connsiteX20" fmla="*/ 0 w 1993900"/>
                <a:gd name="connsiteY20" fmla="*/ 346502 h 1282700"/>
                <a:gd name="connsiteX21" fmla="*/ 0 w 1993900"/>
                <a:gd name="connsiteY21" fmla="*/ 176782 h 1282700"/>
                <a:gd name="connsiteX22" fmla="*/ 176782 w 1993900"/>
                <a:gd name="connsiteY22" fmla="*/ 0 h 1282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993900" h="1282700">
                  <a:moveTo>
                    <a:pt x="176782" y="0"/>
                  </a:moveTo>
                  <a:lnTo>
                    <a:pt x="399032" y="0"/>
                  </a:lnTo>
                  <a:lnTo>
                    <a:pt x="435678" y="0"/>
                  </a:lnTo>
                  <a:lnTo>
                    <a:pt x="657928" y="0"/>
                  </a:lnTo>
                  <a:lnTo>
                    <a:pt x="854778" y="196850"/>
                  </a:lnTo>
                  <a:lnTo>
                    <a:pt x="996950" y="196850"/>
                  </a:lnTo>
                  <a:lnTo>
                    <a:pt x="1844248" y="196850"/>
                  </a:lnTo>
                  <a:cubicBezTo>
                    <a:pt x="1926899" y="196850"/>
                    <a:pt x="1993900" y="263851"/>
                    <a:pt x="1993900" y="346502"/>
                  </a:cubicBezTo>
                  <a:lnTo>
                    <a:pt x="1993900" y="590550"/>
                  </a:lnTo>
                  <a:lnTo>
                    <a:pt x="1993900" y="1105918"/>
                  </a:lnTo>
                  <a:lnTo>
                    <a:pt x="1993900" y="1133048"/>
                  </a:lnTo>
                  <a:cubicBezTo>
                    <a:pt x="1993900" y="1215699"/>
                    <a:pt x="1926899" y="1282700"/>
                    <a:pt x="1844248" y="1282700"/>
                  </a:cubicBezTo>
                  <a:lnTo>
                    <a:pt x="1817118" y="1282700"/>
                  </a:lnTo>
                  <a:lnTo>
                    <a:pt x="996950" y="1282700"/>
                  </a:lnTo>
                  <a:lnTo>
                    <a:pt x="399032" y="1282700"/>
                  </a:lnTo>
                  <a:lnTo>
                    <a:pt x="371902" y="1282700"/>
                  </a:lnTo>
                  <a:lnTo>
                    <a:pt x="176782" y="1282700"/>
                  </a:lnTo>
                  <a:lnTo>
                    <a:pt x="149652" y="1282700"/>
                  </a:lnTo>
                  <a:cubicBezTo>
                    <a:pt x="67001" y="1282700"/>
                    <a:pt x="0" y="1215699"/>
                    <a:pt x="0" y="1133048"/>
                  </a:cubicBezTo>
                  <a:lnTo>
                    <a:pt x="0" y="1105918"/>
                  </a:lnTo>
                  <a:lnTo>
                    <a:pt x="0" y="346502"/>
                  </a:lnTo>
                  <a:lnTo>
                    <a:pt x="0" y="176782"/>
                  </a:lnTo>
                  <a:cubicBezTo>
                    <a:pt x="0" y="79148"/>
                    <a:pt x="79148" y="0"/>
                    <a:pt x="176782" y="0"/>
                  </a:cubicBezTo>
                  <a:close/>
                </a:path>
              </a:pathLst>
            </a:custGeom>
            <a:solidFill>
              <a:sysClr val="window" lastClr="FFFFFF">
                <a:lumMod val="95000"/>
              </a:sysClr>
            </a:solidFill>
          </p:spPr>
          <p:txBody>
            <a:bodyPr rot="0" spcFirstLastPara="0" vertOverflow="overflow" horzOverflow="overflow" vert="horz" wrap="square" lIns="91440" tIns="45720" rIns="1800000" bIns="1368000" numCol="1" spcCol="0" rtlCol="0" fromWordArt="0" anchor="ctr" anchorCtr="0" forceAA="0" compatLnSpc="1">
              <a:normAutofit fontScale="25000"/>
            </a:bodyPr>
            <a:p>
              <a:pPr algn="ctr" fontAlgn="base">
                <a:lnSpc>
                  <a:spcPct val="130000"/>
                </a:lnSpc>
              </a:pPr>
              <a:endParaRPr lang="zh-CN" altLang="en-US" sz="2800" b="1" strike="noStrike" kern="0" noProof="1" dirty="0">
                <a:solidFill>
                  <a:srgbClr val="A0BB0C"/>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endParaRPr>
            </a:p>
          </p:txBody>
        </p:sp>
        <p:sp>
          <p:nvSpPr>
            <p:cNvPr id="106505" name="任意多边形 34"/>
            <p:cNvSpPr/>
            <p:nvPr>
              <p:custDataLst>
                <p:tags r:id="rId8"/>
              </p:custDataLst>
            </p:nvPr>
          </p:nvSpPr>
          <p:spPr>
            <a:xfrm>
              <a:off x="11418" y="4135"/>
              <a:ext cx="3834" cy="2015"/>
            </a:xfrm>
            <a:custGeom>
              <a:avLst/>
              <a:gdLst/>
              <a:ahLst/>
              <a:cxnLst>
                <a:cxn ang="0">
                  <a:pos x="1746" y="0"/>
                </a:cxn>
                <a:cxn ang="0">
                  <a:pos x="3556" y="0"/>
                </a:cxn>
                <a:cxn ang="0">
                  <a:pos x="3834" y="277"/>
                </a:cxn>
                <a:cxn ang="0">
                  <a:pos x="3834" y="1737"/>
                </a:cxn>
                <a:cxn ang="0">
                  <a:pos x="3556" y="2015"/>
                </a:cxn>
                <a:cxn ang="0">
                  <a:pos x="277" y="2015"/>
                </a:cxn>
                <a:cxn ang="0">
                  <a:pos x="0" y="1737"/>
                </a:cxn>
                <a:cxn ang="0">
                  <a:pos x="0" y="461"/>
                </a:cxn>
                <a:cxn ang="0">
                  <a:pos x="222" y="238"/>
                </a:cxn>
                <a:cxn ang="0">
                  <a:pos x="1507" y="238"/>
                </a:cxn>
              </a:cxnLst>
              <a:pathLst>
                <a:path w="1993900" h="1047750">
                  <a:moveTo>
                    <a:pt x="908048" y="0"/>
                  </a:moveTo>
                  <a:lnTo>
                    <a:pt x="1849499" y="0"/>
                  </a:lnTo>
                  <a:cubicBezTo>
                    <a:pt x="1929249" y="0"/>
                    <a:pt x="1993900" y="64651"/>
                    <a:pt x="1993900" y="144401"/>
                  </a:cubicBezTo>
                  <a:lnTo>
                    <a:pt x="1993900" y="903349"/>
                  </a:lnTo>
                  <a:cubicBezTo>
                    <a:pt x="1993900" y="983099"/>
                    <a:pt x="1929249" y="1047750"/>
                    <a:pt x="1849499" y="1047750"/>
                  </a:cubicBezTo>
                  <a:lnTo>
                    <a:pt x="144401" y="1047750"/>
                  </a:lnTo>
                  <a:cubicBezTo>
                    <a:pt x="64651" y="1047750"/>
                    <a:pt x="0" y="983099"/>
                    <a:pt x="0" y="903349"/>
                  </a:cubicBezTo>
                  <a:lnTo>
                    <a:pt x="0" y="239711"/>
                  </a:lnTo>
                  <a:lnTo>
                    <a:pt x="115888" y="123823"/>
                  </a:lnTo>
                  <a:lnTo>
                    <a:pt x="784225" y="123823"/>
                  </a:lnTo>
                  <a:close/>
                </a:path>
              </a:pathLst>
            </a:custGeom>
            <a:solidFill>
              <a:schemeClr val="accent1"/>
            </a:solidFill>
            <a:ln w="9525">
              <a:noFill/>
            </a:ln>
          </p:spPr>
          <p:txBody>
            <a:bodyPr/>
            <a:p>
              <a:endParaRPr lang="zh-CN" altLang="en-US"/>
            </a:p>
          </p:txBody>
        </p:sp>
        <p:sp>
          <p:nvSpPr>
            <p:cNvPr id="112" name="文本框 111"/>
            <p:cNvSpPr txBox="1"/>
            <p:nvPr>
              <p:custDataLst>
                <p:tags r:id="rId9"/>
              </p:custDataLst>
            </p:nvPr>
          </p:nvSpPr>
          <p:spPr>
            <a:xfrm>
              <a:off x="11846" y="4587"/>
              <a:ext cx="2982" cy="1281"/>
            </a:xfrm>
            <a:prstGeom prst="rect">
              <a:avLst/>
            </a:prstGeom>
            <a:noFill/>
          </p:spPr>
          <p:txBody>
            <a:bodyPr wrap="square" lIns="90000" tIns="46800" rIns="90000" bIns="46800" rtlCol="0" anchor="ctr" anchorCtr="0">
              <a:normAutofit/>
            </a:bodyPr>
            <a:p>
              <a:pPr algn="ctr">
                <a:lnSpc>
                  <a:spcPct val="120000"/>
                </a:lnSpc>
              </a:pPr>
              <a:r>
                <a:rPr lang="zh-CN" altLang="en-US" sz="1600" spc="200" noProof="1">
                  <a:solidFill>
                    <a:sysClr val="window" lastClr="FFFFFF"/>
                  </a:solidFill>
                  <a:latin typeface="微软雅黑" panose="020B0503020204020204" charset="-122"/>
                  <a:ea typeface="微软雅黑" panose="020B0503020204020204" charset="-122"/>
                  <a:cs typeface="+mn-cs"/>
                </a:rPr>
                <a:t>协议期　</a:t>
              </a:r>
              <a:endParaRPr lang="zh-CN" altLang="en-US" sz="1600" spc="200" noProof="1">
                <a:solidFill>
                  <a:sysClr val="window" lastClr="FFFFFF"/>
                </a:solidFill>
                <a:latin typeface="微软雅黑" panose="020B0503020204020204" charset="-122"/>
                <a:ea typeface="微软雅黑" panose="020B0503020204020204" charset="-122"/>
                <a:cs typeface="+mn-cs"/>
              </a:endParaRPr>
            </a:p>
          </p:txBody>
        </p:sp>
        <p:sp>
          <p:nvSpPr>
            <p:cNvPr id="113" name="任意多边形 36"/>
            <p:cNvSpPr/>
            <p:nvPr>
              <p:custDataLst>
                <p:tags r:id="rId10"/>
              </p:custDataLst>
            </p:nvPr>
          </p:nvSpPr>
          <p:spPr>
            <a:xfrm>
              <a:off x="4215" y="6863"/>
              <a:ext cx="3834" cy="2467"/>
            </a:xfrm>
            <a:custGeom>
              <a:avLst/>
              <a:gdLst>
                <a:gd name="connsiteX0" fmla="*/ 176782 w 1993900"/>
                <a:gd name="connsiteY0" fmla="*/ 0 h 1282700"/>
                <a:gd name="connsiteX1" fmla="*/ 399032 w 1993900"/>
                <a:gd name="connsiteY1" fmla="*/ 0 h 1282700"/>
                <a:gd name="connsiteX2" fmla="*/ 435678 w 1993900"/>
                <a:gd name="connsiteY2" fmla="*/ 0 h 1282700"/>
                <a:gd name="connsiteX3" fmla="*/ 657928 w 1993900"/>
                <a:gd name="connsiteY3" fmla="*/ 0 h 1282700"/>
                <a:gd name="connsiteX4" fmla="*/ 854778 w 1993900"/>
                <a:gd name="connsiteY4" fmla="*/ 196850 h 1282700"/>
                <a:gd name="connsiteX5" fmla="*/ 996950 w 1993900"/>
                <a:gd name="connsiteY5" fmla="*/ 196850 h 1282700"/>
                <a:gd name="connsiteX6" fmla="*/ 1844248 w 1993900"/>
                <a:gd name="connsiteY6" fmla="*/ 196850 h 1282700"/>
                <a:gd name="connsiteX7" fmla="*/ 1993900 w 1993900"/>
                <a:gd name="connsiteY7" fmla="*/ 346502 h 1282700"/>
                <a:gd name="connsiteX8" fmla="*/ 1993900 w 1993900"/>
                <a:gd name="connsiteY8" fmla="*/ 590550 h 1282700"/>
                <a:gd name="connsiteX9" fmla="*/ 1993900 w 1993900"/>
                <a:gd name="connsiteY9" fmla="*/ 1105918 h 1282700"/>
                <a:gd name="connsiteX10" fmla="*/ 1993900 w 1993900"/>
                <a:gd name="connsiteY10" fmla="*/ 1133048 h 1282700"/>
                <a:gd name="connsiteX11" fmla="*/ 1844248 w 1993900"/>
                <a:gd name="connsiteY11" fmla="*/ 1282700 h 1282700"/>
                <a:gd name="connsiteX12" fmla="*/ 1817118 w 1993900"/>
                <a:gd name="connsiteY12" fmla="*/ 1282700 h 1282700"/>
                <a:gd name="connsiteX13" fmla="*/ 996950 w 1993900"/>
                <a:gd name="connsiteY13" fmla="*/ 1282700 h 1282700"/>
                <a:gd name="connsiteX14" fmla="*/ 399032 w 1993900"/>
                <a:gd name="connsiteY14" fmla="*/ 1282700 h 1282700"/>
                <a:gd name="connsiteX15" fmla="*/ 371902 w 1993900"/>
                <a:gd name="connsiteY15" fmla="*/ 1282700 h 1282700"/>
                <a:gd name="connsiteX16" fmla="*/ 176782 w 1993900"/>
                <a:gd name="connsiteY16" fmla="*/ 1282700 h 1282700"/>
                <a:gd name="connsiteX17" fmla="*/ 149652 w 1993900"/>
                <a:gd name="connsiteY17" fmla="*/ 1282700 h 1282700"/>
                <a:gd name="connsiteX18" fmla="*/ 0 w 1993900"/>
                <a:gd name="connsiteY18" fmla="*/ 1133048 h 1282700"/>
                <a:gd name="connsiteX19" fmla="*/ 0 w 1993900"/>
                <a:gd name="connsiteY19" fmla="*/ 1105918 h 1282700"/>
                <a:gd name="connsiteX20" fmla="*/ 0 w 1993900"/>
                <a:gd name="connsiteY20" fmla="*/ 346502 h 1282700"/>
                <a:gd name="connsiteX21" fmla="*/ 0 w 1993900"/>
                <a:gd name="connsiteY21" fmla="*/ 176782 h 1282700"/>
                <a:gd name="connsiteX22" fmla="*/ 176782 w 1993900"/>
                <a:gd name="connsiteY22" fmla="*/ 0 h 1282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993900" h="1282700">
                  <a:moveTo>
                    <a:pt x="176782" y="0"/>
                  </a:moveTo>
                  <a:lnTo>
                    <a:pt x="399032" y="0"/>
                  </a:lnTo>
                  <a:lnTo>
                    <a:pt x="435678" y="0"/>
                  </a:lnTo>
                  <a:lnTo>
                    <a:pt x="657928" y="0"/>
                  </a:lnTo>
                  <a:lnTo>
                    <a:pt x="854778" y="196850"/>
                  </a:lnTo>
                  <a:lnTo>
                    <a:pt x="996950" y="196850"/>
                  </a:lnTo>
                  <a:lnTo>
                    <a:pt x="1844248" y="196850"/>
                  </a:lnTo>
                  <a:cubicBezTo>
                    <a:pt x="1926899" y="196850"/>
                    <a:pt x="1993900" y="263851"/>
                    <a:pt x="1993900" y="346502"/>
                  </a:cubicBezTo>
                  <a:lnTo>
                    <a:pt x="1993900" y="590550"/>
                  </a:lnTo>
                  <a:lnTo>
                    <a:pt x="1993900" y="1105918"/>
                  </a:lnTo>
                  <a:lnTo>
                    <a:pt x="1993900" y="1133048"/>
                  </a:lnTo>
                  <a:cubicBezTo>
                    <a:pt x="1993900" y="1215699"/>
                    <a:pt x="1926899" y="1282700"/>
                    <a:pt x="1844248" y="1282700"/>
                  </a:cubicBezTo>
                  <a:lnTo>
                    <a:pt x="1817118" y="1282700"/>
                  </a:lnTo>
                  <a:lnTo>
                    <a:pt x="996950" y="1282700"/>
                  </a:lnTo>
                  <a:lnTo>
                    <a:pt x="399032" y="1282700"/>
                  </a:lnTo>
                  <a:lnTo>
                    <a:pt x="371902" y="1282700"/>
                  </a:lnTo>
                  <a:lnTo>
                    <a:pt x="176782" y="1282700"/>
                  </a:lnTo>
                  <a:lnTo>
                    <a:pt x="149652" y="1282700"/>
                  </a:lnTo>
                  <a:cubicBezTo>
                    <a:pt x="67001" y="1282700"/>
                    <a:pt x="0" y="1215699"/>
                    <a:pt x="0" y="1133048"/>
                  </a:cubicBezTo>
                  <a:lnTo>
                    <a:pt x="0" y="1105918"/>
                  </a:lnTo>
                  <a:lnTo>
                    <a:pt x="0" y="346502"/>
                  </a:lnTo>
                  <a:lnTo>
                    <a:pt x="0" y="176782"/>
                  </a:lnTo>
                  <a:cubicBezTo>
                    <a:pt x="0" y="79148"/>
                    <a:pt x="79148" y="0"/>
                    <a:pt x="176782" y="0"/>
                  </a:cubicBezTo>
                  <a:close/>
                </a:path>
              </a:pathLst>
            </a:custGeom>
            <a:solidFill>
              <a:sysClr val="window" lastClr="FFFFFF">
                <a:lumMod val="95000"/>
              </a:sysClr>
            </a:solidFill>
          </p:spPr>
          <p:txBody>
            <a:bodyPr rot="0" spcFirstLastPara="0" vertOverflow="overflow" horzOverflow="overflow" vert="horz" wrap="square" lIns="91440" tIns="45720" rIns="1800000" bIns="1368000" numCol="1" spcCol="0" rtlCol="0" fromWordArt="0" anchor="ctr" anchorCtr="0" forceAA="0" compatLnSpc="1">
              <a:normAutofit fontScale="25000"/>
            </a:bodyPr>
            <a:p>
              <a:pPr algn="ctr" fontAlgn="base">
                <a:lnSpc>
                  <a:spcPct val="130000"/>
                </a:lnSpc>
              </a:pPr>
              <a:endParaRPr lang="zh-CN" altLang="en-US" sz="2800" b="1" strike="noStrike" kern="0" noProof="1" dirty="0">
                <a:solidFill>
                  <a:srgbClr val="689626"/>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endParaRPr>
            </a:p>
          </p:txBody>
        </p:sp>
        <p:sp>
          <p:nvSpPr>
            <p:cNvPr id="106508" name="任意多边形 37"/>
            <p:cNvSpPr/>
            <p:nvPr>
              <p:custDataLst>
                <p:tags r:id="rId11"/>
              </p:custDataLst>
            </p:nvPr>
          </p:nvSpPr>
          <p:spPr>
            <a:xfrm>
              <a:off x="4215" y="7315"/>
              <a:ext cx="3834" cy="2015"/>
            </a:xfrm>
            <a:custGeom>
              <a:avLst/>
              <a:gdLst/>
              <a:ahLst/>
              <a:cxnLst>
                <a:cxn ang="0">
                  <a:pos x="1746" y="0"/>
                </a:cxn>
                <a:cxn ang="0">
                  <a:pos x="3556" y="0"/>
                </a:cxn>
                <a:cxn ang="0">
                  <a:pos x="3834" y="277"/>
                </a:cxn>
                <a:cxn ang="0">
                  <a:pos x="3834" y="1737"/>
                </a:cxn>
                <a:cxn ang="0">
                  <a:pos x="3556" y="2015"/>
                </a:cxn>
                <a:cxn ang="0">
                  <a:pos x="277" y="2015"/>
                </a:cxn>
                <a:cxn ang="0">
                  <a:pos x="0" y="1737"/>
                </a:cxn>
                <a:cxn ang="0">
                  <a:pos x="0" y="461"/>
                </a:cxn>
                <a:cxn ang="0">
                  <a:pos x="222" y="238"/>
                </a:cxn>
                <a:cxn ang="0">
                  <a:pos x="1507" y="238"/>
                </a:cxn>
              </a:cxnLst>
              <a:pathLst>
                <a:path w="1993900" h="1047750">
                  <a:moveTo>
                    <a:pt x="908048" y="0"/>
                  </a:moveTo>
                  <a:lnTo>
                    <a:pt x="1849499" y="0"/>
                  </a:lnTo>
                  <a:cubicBezTo>
                    <a:pt x="1929249" y="0"/>
                    <a:pt x="1993900" y="64651"/>
                    <a:pt x="1993900" y="144401"/>
                  </a:cubicBezTo>
                  <a:lnTo>
                    <a:pt x="1993900" y="903349"/>
                  </a:lnTo>
                  <a:cubicBezTo>
                    <a:pt x="1993900" y="983099"/>
                    <a:pt x="1929249" y="1047750"/>
                    <a:pt x="1849499" y="1047750"/>
                  </a:cubicBezTo>
                  <a:lnTo>
                    <a:pt x="144401" y="1047750"/>
                  </a:lnTo>
                  <a:cubicBezTo>
                    <a:pt x="64651" y="1047750"/>
                    <a:pt x="0" y="983099"/>
                    <a:pt x="0" y="903349"/>
                  </a:cubicBezTo>
                  <a:lnTo>
                    <a:pt x="0" y="239711"/>
                  </a:lnTo>
                  <a:lnTo>
                    <a:pt x="115888" y="123823"/>
                  </a:lnTo>
                  <a:lnTo>
                    <a:pt x="784225" y="123823"/>
                  </a:lnTo>
                  <a:close/>
                </a:path>
              </a:pathLst>
            </a:custGeom>
            <a:solidFill>
              <a:srgbClr val="0070C0"/>
            </a:solidFill>
            <a:ln w="9525">
              <a:noFill/>
            </a:ln>
          </p:spPr>
          <p:txBody>
            <a:bodyPr/>
            <a:p>
              <a:endParaRPr lang="zh-CN" altLang="en-US"/>
            </a:p>
          </p:txBody>
        </p:sp>
        <p:sp>
          <p:nvSpPr>
            <p:cNvPr id="115" name="文本框 114"/>
            <p:cNvSpPr txBox="1"/>
            <p:nvPr>
              <p:custDataLst>
                <p:tags r:id="rId12"/>
              </p:custDataLst>
            </p:nvPr>
          </p:nvSpPr>
          <p:spPr>
            <a:xfrm>
              <a:off x="4635" y="7750"/>
              <a:ext cx="3129" cy="1281"/>
            </a:xfrm>
            <a:prstGeom prst="rect">
              <a:avLst/>
            </a:prstGeom>
            <a:noFill/>
          </p:spPr>
          <p:txBody>
            <a:bodyPr wrap="square" lIns="90000" tIns="46800" rIns="90000" bIns="46800" rtlCol="0" anchor="ctr" anchorCtr="0">
              <a:normAutofit/>
            </a:bodyPr>
            <a:p>
              <a:pPr algn="ctr">
                <a:lnSpc>
                  <a:spcPct val="120000"/>
                </a:lnSpc>
              </a:pPr>
              <a:r>
                <a:rPr lang="zh-CN" altLang="en-US" sz="1600" spc="200" noProof="1">
                  <a:solidFill>
                    <a:sysClr val="window" lastClr="FFFFFF"/>
                  </a:solidFill>
                  <a:latin typeface="微软雅黑" panose="020B0503020204020204" charset="-122"/>
                  <a:ea typeface="微软雅黑" panose="020B0503020204020204" charset="-122"/>
                  <a:cs typeface="+mn-cs"/>
                </a:rPr>
                <a:t>忧郁期</a:t>
              </a:r>
              <a:endParaRPr lang="zh-CN" altLang="en-US" sz="1600" spc="200" noProof="1">
                <a:solidFill>
                  <a:sysClr val="window" lastClr="FFFFFF"/>
                </a:solidFill>
                <a:latin typeface="微软雅黑" panose="020B0503020204020204" charset="-122"/>
                <a:ea typeface="微软雅黑" panose="020B0503020204020204" charset="-122"/>
                <a:cs typeface="+mn-cs"/>
              </a:endParaRPr>
            </a:p>
          </p:txBody>
        </p:sp>
        <p:sp>
          <p:nvSpPr>
            <p:cNvPr id="116" name="任意多边形 39"/>
            <p:cNvSpPr/>
            <p:nvPr>
              <p:custDataLst>
                <p:tags r:id="rId13"/>
              </p:custDataLst>
            </p:nvPr>
          </p:nvSpPr>
          <p:spPr>
            <a:xfrm>
              <a:off x="9017" y="6863"/>
              <a:ext cx="3834" cy="2467"/>
            </a:xfrm>
            <a:custGeom>
              <a:avLst/>
              <a:gdLst>
                <a:gd name="connsiteX0" fmla="*/ 176782 w 1993900"/>
                <a:gd name="connsiteY0" fmla="*/ 0 h 1282700"/>
                <a:gd name="connsiteX1" fmla="*/ 399032 w 1993900"/>
                <a:gd name="connsiteY1" fmla="*/ 0 h 1282700"/>
                <a:gd name="connsiteX2" fmla="*/ 435678 w 1993900"/>
                <a:gd name="connsiteY2" fmla="*/ 0 h 1282700"/>
                <a:gd name="connsiteX3" fmla="*/ 657928 w 1993900"/>
                <a:gd name="connsiteY3" fmla="*/ 0 h 1282700"/>
                <a:gd name="connsiteX4" fmla="*/ 854778 w 1993900"/>
                <a:gd name="connsiteY4" fmla="*/ 196850 h 1282700"/>
                <a:gd name="connsiteX5" fmla="*/ 996950 w 1993900"/>
                <a:gd name="connsiteY5" fmla="*/ 196850 h 1282700"/>
                <a:gd name="connsiteX6" fmla="*/ 1844248 w 1993900"/>
                <a:gd name="connsiteY6" fmla="*/ 196850 h 1282700"/>
                <a:gd name="connsiteX7" fmla="*/ 1993900 w 1993900"/>
                <a:gd name="connsiteY7" fmla="*/ 346502 h 1282700"/>
                <a:gd name="connsiteX8" fmla="*/ 1993900 w 1993900"/>
                <a:gd name="connsiteY8" fmla="*/ 590550 h 1282700"/>
                <a:gd name="connsiteX9" fmla="*/ 1993900 w 1993900"/>
                <a:gd name="connsiteY9" fmla="*/ 1105918 h 1282700"/>
                <a:gd name="connsiteX10" fmla="*/ 1993900 w 1993900"/>
                <a:gd name="connsiteY10" fmla="*/ 1133048 h 1282700"/>
                <a:gd name="connsiteX11" fmla="*/ 1844248 w 1993900"/>
                <a:gd name="connsiteY11" fmla="*/ 1282700 h 1282700"/>
                <a:gd name="connsiteX12" fmla="*/ 1817118 w 1993900"/>
                <a:gd name="connsiteY12" fmla="*/ 1282700 h 1282700"/>
                <a:gd name="connsiteX13" fmla="*/ 996950 w 1993900"/>
                <a:gd name="connsiteY13" fmla="*/ 1282700 h 1282700"/>
                <a:gd name="connsiteX14" fmla="*/ 399032 w 1993900"/>
                <a:gd name="connsiteY14" fmla="*/ 1282700 h 1282700"/>
                <a:gd name="connsiteX15" fmla="*/ 371902 w 1993900"/>
                <a:gd name="connsiteY15" fmla="*/ 1282700 h 1282700"/>
                <a:gd name="connsiteX16" fmla="*/ 176782 w 1993900"/>
                <a:gd name="connsiteY16" fmla="*/ 1282700 h 1282700"/>
                <a:gd name="connsiteX17" fmla="*/ 149652 w 1993900"/>
                <a:gd name="connsiteY17" fmla="*/ 1282700 h 1282700"/>
                <a:gd name="connsiteX18" fmla="*/ 0 w 1993900"/>
                <a:gd name="connsiteY18" fmla="*/ 1133048 h 1282700"/>
                <a:gd name="connsiteX19" fmla="*/ 0 w 1993900"/>
                <a:gd name="connsiteY19" fmla="*/ 1105918 h 1282700"/>
                <a:gd name="connsiteX20" fmla="*/ 0 w 1993900"/>
                <a:gd name="connsiteY20" fmla="*/ 346502 h 1282700"/>
                <a:gd name="connsiteX21" fmla="*/ 0 w 1993900"/>
                <a:gd name="connsiteY21" fmla="*/ 176782 h 1282700"/>
                <a:gd name="connsiteX22" fmla="*/ 176782 w 1993900"/>
                <a:gd name="connsiteY22" fmla="*/ 0 h 1282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993900" h="1282700">
                  <a:moveTo>
                    <a:pt x="176782" y="0"/>
                  </a:moveTo>
                  <a:lnTo>
                    <a:pt x="399032" y="0"/>
                  </a:lnTo>
                  <a:lnTo>
                    <a:pt x="435678" y="0"/>
                  </a:lnTo>
                  <a:lnTo>
                    <a:pt x="657928" y="0"/>
                  </a:lnTo>
                  <a:lnTo>
                    <a:pt x="854778" y="196850"/>
                  </a:lnTo>
                  <a:lnTo>
                    <a:pt x="996950" y="196850"/>
                  </a:lnTo>
                  <a:lnTo>
                    <a:pt x="1844248" y="196850"/>
                  </a:lnTo>
                  <a:cubicBezTo>
                    <a:pt x="1926899" y="196850"/>
                    <a:pt x="1993900" y="263851"/>
                    <a:pt x="1993900" y="346502"/>
                  </a:cubicBezTo>
                  <a:lnTo>
                    <a:pt x="1993900" y="590550"/>
                  </a:lnTo>
                  <a:lnTo>
                    <a:pt x="1993900" y="1105918"/>
                  </a:lnTo>
                  <a:lnTo>
                    <a:pt x="1993900" y="1133048"/>
                  </a:lnTo>
                  <a:cubicBezTo>
                    <a:pt x="1993900" y="1215699"/>
                    <a:pt x="1926899" y="1282700"/>
                    <a:pt x="1844248" y="1282700"/>
                  </a:cubicBezTo>
                  <a:lnTo>
                    <a:pt x="1817118" y="1282700"/>
                  </a:lnTo>
                  <a:lnTo>
                    <a:pt x="996950" y="1282700"/>
                  </a:lnTo>
                  <a:lnTo>
                    <a:pt x="399032" y="1282700"/>
                  </a:lnTo>
                  <a:lnTo>
                    <a:pt x="371902" y="1282700"/>
                  </a:lnTo>
                  <a:lnTo>
                    <a:pt x="176782" y="1282700"/>
                  </a:lnTo>
                  <a:lnTo>
                    <a:pt x="149652" y="1282700"/>
                  </a:lnTo>
                  <a:cubicBezTo>
                    <a:pt x="67001" y="1282700"/>
                    <a:pt x="0" y="1215699"/>
                    <a:pt x="0" y="1133048"/>
                  </a:cubicBezTo>
                  <a:lnTo>
                    <a:pt x="0" y="1105918"/>
                  </a:lnTo>
                  <a:lnTo>
                    <a:pt x="0" y="346502"/>
                  </a:lnTo>
                  <a:lnTo>
                    <a:pt x="0" y="176782"/>
                  </a:lnTo>
                  <a:cubicBezTo>
                    <a:pt x="0" y="79148"/>
                    <a:pt x="79148" y="0"/>
                    <a:pt x="176782" y="0"/>
                  </a:cubicBezTo>
                  <a:close/>
                </a:path>
              </a:pathLst>
            </a:custGeom>
            <a:solidFill>
              <a:sysClr val="window" lastClr="FFFFFF">
                <a:lumMod val="95000"/>
              </a:sysClr>
            </a:solidFill>
          </p:spPr>
          <p:txBody>
            <a:bodyPr rot="0" spcFirstLastPara="0" vertOverflow="overflow" horzOverflow="overflow" vert="horz" wrap="square" lIns="91440" tIns="45720" rIns="1800000" bIns="1368000" numCol="1" spcCol="0" rtlCol="0" fromWordArt="0" anchor="ctr" anchorCtr="0" forceAA="0" compatLnSpc="1">
              <a:normAutofit fontScale="25000"/>
            </a:bodyPr>
            <a:p>
              <a:pPr algn="ctr" fontAlgn="base">
                <a:lnSpc>
                  <a:spcPct val="130000"/>
                </a:lnSpc>
              </a:pPr>
              <a:endParaRPr lang="zh-CN" altLang="en-US" sz="2800" b="1" strike="noStrike" kern="0" noProof="1" dirty="0">
                <a:solidFill>
                  <a:srgbClr val="44750F"/>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endParaRPr>
            </a:p>
          </p:txBody>
        </p:sp>
        <p:sp>
          <p:nvSpPr>
            <p:cNvPr id="117" name="任意多边形 40"/>
            <p:cNvSpPr/>
            <p:nvPr>
              <p:custDataLst>
                <p:tags r:id="rId14"/>
              </p:custDataLst>
            </p:nvPr>
          </p:nvSpPr>
          <p:spPr>
            <a:xfrm>
              <a:off x="9017" y="7315"/>
              <a:ext cx="3834" cy="2015"/>
            </a:xfrm>
            <a:custGeom>
              <a:avLst/>
              <a:gdLst>
                <a:gd name="connsiteX0" fmla="*/ 908048 w 1993900"/>
                <a:gd name="connsiteY0" fmla="*/ 0 h 1047750"/>
                <a:gd name="connsiteX1" fmla="*/ 1849499 w 1993900"/>
                <a:gd name="connsiteY1" fmla="*/ 0 h 1047750"/>
                <a:gd name="connsiteX2" fmla="*/ 1993900 w 1993900"/>
                <a:gd name="connsiteY2" fmla="*/ 144401 h 1047750"/>
                <a:gd name="connsiteX3" fmla="*/ 1993900 w 1993900"/>
                <a:gd name="connsiteY3" fmla="*/ 903349 h 1047750"/>
                <a:gd name="connsiteX4" fmla="*/ 1849499 w 1993900"/>
                <a:gd name="connsiteY4" fmla="*/ 1047750 h 1047750"/>
                <a:gd name="connsiteX5" fmla="*/ 144401 w 1993900"/>
                <a:gd name="connsiteY5" fmla="*/ 1047750 h 1047750"/>
                <a:gd name="connsiteX6" fmla="*/ 0 w 1993900"/>
                <a:gd name="connsiteY6" fmla="*/ 903349 h 1047750"/>
                <a:gd name="connsiteX7" fmla="*/ 0 w 1993900"/>
                <a:gd name="connsiteY7" fmla="*/ 239711 h 1047750"/>
                <a:gd name="connsiteX8" fmla="*/ 115888 w 1993900"/>
                <a:gd name="connsiteY8" fmla="*/ 123823 h 1047750"/>
                <a:gd name="connsiteX9" fmla="*/ 784225 w 1993900"/>
                <a:gd name="connsiteY9" fmla="*/ 123823 h 1047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93900" h="1047750">
                  <a:moveTo>
                    <a:pt x="908048" y="0"/>
                  </a:moveTo>
                  <a:lnTo>
                    <a:pt x="1849499" y="0"/>
                  </a:lnTo>
                  <a:cubicBezTo>
                    <a:pt x="1929249" y="0"/>
                    <a:pt x="1993900" y="64651"/>
                    <a:pt x="1993900" y="144401"/>
                  </a:cubicBezTo>
                  <a:lnTo>
                    <a:pt x="1993900" y="903349"/>
                  </a:lnTo>
                  <a:cubicBezTo>
                    <a:pt x="1993900" y="983099"/>
                    <a:pt x="1929249" y="1047750"/>
                    <a:pt x="1849499" y="1047750"/>
                  </a:cubicBezTo>
                  <a:lnTo>
                    <a:pt x="144401" y="1047750"/>
                  </a:lnTo>
                  <a:cubicBezTo>
                    <a:pt x="64651" y="1047750"/>
                    <a:pt x="0" y="983099"/>
                    <a:pt x="0" y="903349"/>
                  </a:cubicBezTo>
                  <a:lnTo>
                    <a:pt x="0" y="239711"/>
                  </a:lnTo>
                  <a:lnTo>
                    <a:pt x="115888" y="123823"/>
                  </a:lnTo>
                  <a:lnTo>
                    <a:pt x="784225" y="123823"/>
                  </a:lnTo>
                  <a:close/>
                </a:path>
              </a:pathLst>
            </a:custGeom>
            <a:solidFill>
              <a:schemeClr val="accent3">
                <a:lumMod val="75000"/>
              </a:schemeClr>
            </a:solidFill>
          </p:spPr>
          <p:txBody>
            <a:bodyPr rot="0" spcFirstLastPara="0" vertOverflow="overflow" horzOverflow="overflow" vert="horz" wrap="square" lIns="91440" tIns="216000" rIns="91440" bIns="45720" numCol="1" spcCol="0" rtlCol="0" fromWordArt="0" anchor="ctr" anchorCtr="0" forceAA="0" compatLnSpc="1">
              <a:normAutofit/>
            </a:bodyPr>
            <a:p>
              <a:pPr algn="ctr" fontAlgn="base">
                <a:lnSpc>
                  <a:spcPct val="130000"/>
                </a:lnSpc>
              </a:pPr>
              <a:endParaRPr lang="zh-CN" altLang="en-US" strike="noStrike" noProof="1" dirty="0">
                <a:solidFill>
                  <a:sysClr val="window" lastClr="FFFFFF"/>
                </a:solidFill>
                <a:latin typeface="微软雅黑" panose="020B0503020204020204" charset="-122"/>
                <a:ea typeface="微软雅黑" panose="020B0503020204020204" charset="-122"/>
                <a:sym typeface="Arial" panose="020B0604020202020204" pitchFamily="34" charset="0"/>
              </a:endParaRPr>
            </a:p>
          </p:txBody>
        </p:sp>
        <p:sp>
          <p:nvSpPr>
            <p:cNvPr id="118" name="文本框 117"/>
            <p:cNvSpPr txBox="1"/>
            <p:nvPr>
              <p:custDataLst>
                <p:tags r:id="rId15"/>
              </p:custDataLst>
            </p:nvPr>
          </p:nvSpPr>
          <p:spPr>
            <a:xfrm>
              <a:off x="9438" y="7750"/>
              <a:ext cx="3129" cy="1281"/>
            </a:xfrm>
            <a:prstGeom prst="rect">
              <a:avLst/>
            </a:prstGeom>
            <a:noFill/>
          </p:spPr>
          <p:txBody>
            <a:bodyPr wrap="square" lIns="90000" tIns="46800" rIns="90000" bIns="46800" rtlCol="0" anchor="ctr" anchorCtr="0">
              <a:normAutofit/>
            </a:bodyPr>
            <a:p>
              <a:pPr algn="ctr">
                <a:lnSpc>
                  <a:spcPct val="120000"/>
                </a:lnSpc>
              </a:pPr>
              <a:r>
                <a:rPr lang="zh-CN" altLang="en-US" sz="1600" spc="200" noProof="1">
                  <a:solidFill>
                    <a:sysClr val="window" lastClr="FFFFFF"/>
                  </a:solidFill>
                  <a:latin typeface="微软雅黑" panose="020B0503020204020204" charset="-122"/>
                  <a:ea typeface="微软雅黑" panose="020B0503020204020204" charset="-122"/>
                  <a:cs typeface="+mn-cs"/>
                </a:rPr>
                <a:t>接受期</a:t>
              </a:r>
              <a:endParaRPr lang="zh-CN" altLang="en-US" sz="1600" spc="200" noProof="1">
                <a:solidFill>
                  <a:sysClr val="window" lastClr="FFFFFF"/>
                </a:solidFill>
                <a:latin typeface="微软雅黑" panose="020B0503020204020204" charset="-122"/>
                <a:ea typeface="微软雅黑" panose="020B0503020204020204" charset="-122"/>
                <a:cs typeface="+mn-cs"/>
              </a:endParaRPr>
            </a:p>
          </p:txBody>
        </p:sp>
        <p:sp>
          <p:nvSpPr>
            <p:cNvPr id="106513" name="文本框 118"/>
            <p:cNvSpPr txBox="1"/>
            <p:nvPr>
              <p:custDataLst>
                <p:tags r:id="rId16"/>
              </p:custDataLst>
            </p:nvPr>
          </p:nvSpPr>
          <p:spPr>
            <a:xfrm>
              <a:off x="11418" y="3717"/>
              <a:ext cx="1501" cy="631"/>
            </a:xfrm>
            <a:prstGeom prst="rect">
              <a:avLst/>
            </a:prstGeom>
            <a:noFill/>
            <a:ln w="9525">
              <a:noFill/>
            </a:ln>
          </p:spPr>
          <p:txBody>
            <a:bodyPr wrap="square" anchor="ctr" anchorCtr="0"/>
            <a:p>
              <a:pPr algn="ctr"/>
              <a:r>
                <a:rPr lang="en-US" altLang="zh-CN" dirty="0">
                  <a:solidFill>
                    <a:srgbClr val="404040"/>
                  </a:solidFill>
                  <a:latin typeface="微软雅黑" panose="020B0503020204020204" charset="-122"/>
                  <a:ea typeface="微软雅黑" panose="020B0503020204020204" charset="-122"/>
                </a:rPr>
                <a:t>03</a:t>
              </a:r>
              <a:endParaRPr lang="en-US" altLang="zh-CN" dirty="0">
                <a:solidFill>
                  <a:srgbClr val="404040"/>
                </a:solidFill>
                <a:latin typeface="微软雅黑" panose="020B0503020204020204" charset="-122"/>
                <a:ea typeface="微软雅黑" panose="020B0503020204020204" charset="-122"/>
              </a:endParaRPr>
            </a:p>
          </p:txBody>
        </p:sp>
        <p:sp>
          <p:nvSpPr>
            <p:cNvPr id="106514" name="文本框 119"/>
            <p:cNvSpPr txBox="1"/>
            <p:nvPr>
              <p:custDataLst>
                <p:tags r:id="rId17"/>
              </p:custDataLst>
            </p:nvPr>
          </p:nvSpPr>
          <p:spPr>
            <a:xfrm>
              <a:off x="4215" y="6930"/>
              <a:ext cx="1501" cy="596"/>
            </a:xfrm>
            <a:prstGeom prst="rect">
              <a:avLst/>
            </a:prstGeom>
            <a:noFill/>
            <a:ln w="9525">
              <a:noFill/>
            </a:ln>
          </p:spPr>
          <p:txBody>
            <a:bodyPr wrap="square" anchor="ctr" anchorCtr="0"/>
            <a:p>
              <a:pPr algn="ctr"/>
              <a:r>
                <a:rPr lang="en-US" altLang="zh-CN" dirty="0">
                  <a:solidFill>
                    <a:srgbClr val="404040"/>
                  </a:solidFill>
                  <a:latin typeface="Arial" panose="020B0604020202020204" pitchFamily="34" charset="0"/>
                </a:rPr>
                <a:t>04</a:t>
              </a:r>
              <a:endParaRPr lang="en-US" altLang="zh-CN" dirty="0">
                <a:solidFill>
                  <a:srgbClr val="404040"/>
                </a:solidFill>
                <a:latin typeface="Arial" panose="020B0604020202020204" pitchFamily="34" charset="0"/>
              </a:endParaRPr>
            </a:p>
          </p:txBody>
        </p:sp>
        <p:sp>
          <p:nvSpPr>
            <p:cNvPr id="106515" name="文本框 120"/>
            <p:cNvSpPr txBox="1"/>
            <p:nvPr>
              <p:custDataLst>
                <p:tags r:id="rId18"/>
              </p:custDataLst>
            </p:nvPr>
          </p:nvSpPr>
          <p:spPr>
            <a:xfrm>
              <a:off x="9017" y="6930"/>
              <a:ext cx="1501" cy="596"/>
            </a:xfrm>
            <a:prstGeom prst="rect">
              <a:avLst/>
            </a:prstGeom>
            <a:noFill/>
            <a:ln w="9525">
              <a:noFill/>
            </a:ln>
          </p:spPr>
          <p:txBody>
            <a:bodyPr wrap="square" anchor="ctr" anchorCtr="0"/>
            <a:p>
              <a:pPr algn="ctr"/>
              <a:r>
                <a:rPr lang="en-US" altLang="zh-CN" dirty="0">
                  <a:solidFill>
                    <a:srgbClr val="404040"/>
                  </a:solidFill>
                  <a:latin typeface="Arial" panose="020B0604020202020204" pitchFamily="34" charset="0"/>
                </a:rPr>
                <a:t>05</a:t>
              </a:r>
              <a:endParaRPr lang="en-US" altLang="zh-CN" dirty="0">
                <a:solidFill>
                  <a:srgbClr val="404040"/>
                </a:solidFill>
                <a:latin typeface="Arial" panose="020B0604020202020204" pitchFamily="34" charset="0"/>
              </a:endParaRPr>
            </a:p>
          </p:txBody>
        </p:sp>
        <p:sp>
          <p:nvSpPr>
            <p:cNvPr id="106516" name="文本框 121"/>
            <p:cNvSpPr txBox="1"/>
            <p:nvPr>
              <p:custDataLst>
                <p:tags r:id="rId19"/>
              </p:custDataLst>
            </p:nvPr>
          </p:nvSpPr>
          <p:spPr>
            <a:xfrm>
              <a:off x="1814" y="3717"/>
              <a:ext cx="1501" cy="631"/>
            </a:xfrm>
            <a:prstGeom prst="rect">
              <a:avLst/>
            </a:prstGeom>
            <a:noFill/>
            <a:ln w="9525">
              <a:noFill/>
            </a:ln>
          </p:spPr>
          <p:txBody>
            <a:bodyPr wrap="square" anchor="ctr" anchorCtr="0"/>
            <a:p>
              <a:pPr algn="ctr"/>
              <a:r>
                <a:rPr lang="en-US" altLang="zh-CN" dirty="0">
                  <a:solidFill>
                    <a:srgbClr val="404040"/>
                  </a:solidFill>
                  <a:latin typeface="微软雅黑" panose="020B0503020204020204" charset="-122"/>
                  <a:ea typeface="微软雅黑" panose="020B0503020204020204" charset="-122"/>
                </a:rPr>
                <a:t>01</a:t>
              </a:r>
              <a:endParaRPr lang="en-US" altLang="zh-CN" dirty="0">
                <a:solidFill>
                  <a:srgbClr val="404040"/>
                </a:solidFill>
                <a:latin typeface="微软雅黑" panose="020B0503020204020204" charset="-122"/>
                <a:ea typeface="微软雅黑" panose="020B0503020204020204" charset="-122"/>
              </a:endParaRPr>
            </a:p>
          </p:txBody>
        </p:sp>
        <p:sp>
          <p:nvSpPr>
            <p:cNvPr id="106517" name="文本框 122"/>
            <p:cNvSpPr txBox="1"/>
            <p:nvPr>
              <p:custDataLst>
                <p:tags r:id="rId20"/>
              </p:custDataLst>
            </p:nvPr>
          </p:nvSpPr>
          <p:spPr>
            <a:xfrm>
              <a:off x="6616" y="3717"/>
              <a:ext cx="1501" cy="631"/>
            </a:xfrm>
            <a:prstGeom prst="rect">
              <a:avLst/>
            </a:prstGeom>
            <a:noFill/>
            <a:ln w="9525">
              <a:noFill/>
            </a:ln>
          </p:spPr>
          <p:txBody>
            <a:bodyPr wrap="square" anchor="ctr" anchorCtr="0"/>
            <a:p>
              <a:pPr algn="ctr"/>
              <a:r>
                <a:rPr lang="en-US" altLang="zh-CN" dirty="0">
                  <a:solidFill>
                    <a:srgbClr val="404040"/>
                  </a:solidFill>
                  <a:latin typeface="微软雅黑" panose="020B0503020204020204" charset="-122"/>
                  <a:ea typeface="微软雅黑" panose="020B0503020204020204" charset="-122"/>
                </a:rPr>
                <a:t>02</a:t>
              </a:r>
              <a:endParaRPr lang="en-US" altLang="zh-CN" dirty="0">
                <a:solidFill>
                  <a:srgbClr val="404040"/>
                </a:solidFill>
                <a:latin typeface="微软雅黑" panose="020B0503020204020204" charset="-122"/>
                <a:ea typeface="微软雅黑" panose="020B0503020204020204" charset="-122"/>
              </a:endParaRPr>
            </a:p>
          </p:txBody>
        </p:sp>
      </p:grpSp>
      <p:sp>
        <p:nvSpPr>
          <p:cNvPr id="23" name="Title 6"/>
          <p:cNvSpPr txBox="1"/>
          <p:nvPr>
            <p:custDataLst>
              <p:tags r:id="rId21"/>
            </p:custDataLst>
          </p:nvPr>
        </p:nvSpPr>
        <p:spPr>
          <a:xfrm>
            <a:off x="231407" y="97384"/>
            <a:ext cx="5806440"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三、临终患者的心理变化及护理</a:t>
            </a:r>
            <a:endPar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
        <p:nvSpPr>
          <p:cNvPr id="2" name="Title 6"/>
          <p:cNvSpPr txBox="1"/>
          <p:nvPr>
            <p:custDataLst>
              <p:tags r:id="rId22"/>
            </p:custDataLst>
          </p:nvPr>
        </p:nvSpPr>
        <p:spPr>
          <a:xfrm>
            <a:off x="1029970" y="1328103"/>
            <a:ext cx="10439400" cy="48768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indent="-285750" algn="just" fontAlgn="auto">
              <a:lnSpc>
                <a:spcPct val="150000"/>
              </a:lnSpc>
              <a:spcBef>
                <a:spcPts val="1000"/>
              </a:spcBef>
              <a:spcAft>
                <a:spcPts val="0"/>
              </a:spcAft>
              <a:buClr>
                <a:srgbClr val="1F4E78"/>
              </a:buClr>
              <a:buSzPct val="120000"/>
              <a:buFont typeface="Wingdings" panose="05000000000000000000" charset="0"/>
              <a:buChar char="u"/>
            </a:pPr>
            <a:r>
              <a:rPr lang="zh-CN" altLang="en-US" sz="1800" b="1" strike="noStrike" spc="150" noProof="1" dirty="0">
                <a:ln w="3175">
                  <a:noFill/>
                  <a:prstDash val="dash"/>
                </a:ln>
                <a:solidFill>
                  <a:srgbClr val="2E75B6"/>
                </a:solidFill>
                <a:uFillTx/>
                <a:latin typeface="微软雅黑" panose="020B0503020204020204" charset="-122"/>
                <a:ea typeface="微软雅黑" panose="020B0503020204020204" charset="-122"/>
                <a:cs typeface="微软雅黑" panose="020B0503020204020204" charset="-122"/>
                <a:sym typeface="+mn-ea"/>
              </a:rPr>
              <a:t>（一）心理变化</a:t>
            </a:r>
            <a:endParaRPr lang="zh-CN" altLang="en-US" sz="1800" b="1" strike="noStrike" spc="150" noProof="1" dirty="0">
              <a:ln w="3175">
                <a:noFill/>
                <a:prstDash val="dash"/>
              </a:ln>
              <a:solidFill>
                <a:srgbClr val="2E75B6"/>
              </a:solidFill>
              <a:uFillTx/>
              <a:latin typeface="微软雅黑" panose="020B0503020204020204" charset="-122"/>
              <a:ea typeface="微软雅黑" panose="020B0503020204020204" charset="-122"/>
              <a:cs typeface="微软雅黑" panose="020B0503020204020204" charset="-122"/>
              <a:sym typeface="+mn-ea"/>
            </a:endParaRPr>
          </a:p>
        </p:txBody>
      </p:sp>
    </p:spTree>
    <p:custDataLst>
      <p:tags r:id="rId23"/>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000" fill="hold">
                                          <p:stCondLst>
                                            <p:cond delay="0"/>
                                          </p:stCondLst>
                                        </p:cTn>
                                        <p:tgtEl>
                                          <p:spTgt spid="103"/>
                                        </p:tgtEl>
                                        <p:attrNameLst>
                                          <p:attrName>style.visibility</p:attrName>
                                        </p:attrNameLst>
                                      </p:cBhvr>
                                      <p:to>
                                        <p:strVal val="visible"/>
                                      </p:to>
                                    </p:set>
                                    <p:anim calcmode="lin" valueType="num">
                                      <p:cBhvr>
                                        <p:cTn id="7" dur="1000" fill="hold"/>
                                        <p:tgtEl>
                                          <p:spTgt spid="103"/>
                                        </p:tgtEl>
                                        <p:attrNameLst>
                                          <p:attrName>ppt_w</p:attrName>
                                        </p:attrNameLst>
                                      </p:cBhvr>
                                      <p:tavLst>
                                        <p:tav tm="0">
                                          <p:val>
                                            <p:fltVal val="0.000000"/>
                                          </p:val>
                                        </p:tav>
                                        <p:tav tm="100000">
                                          <p:val>
                                            <p:strVal val="#ppt_w"/>
                                          </p:val>
                                        </p:tav>
                                      </p:tavLst>
                                    </p:anim>
                                    <p:anim calcmode="lin" valueType="num">
                                      <p:cBhvr>
                                        <p:cTn id="8" dur="1000" fill="hold"/>
                                        <p:tgtEl>
                                          <p:spTgt spid="103"/>
                                        </p:tgtEl>
                                        <p:attrNameLst>
                                          <p:attrName>ppt_h</p:attrName>
                                        </p:attrNameLst>
                                      </p:cBhvr>
                                      <p:tavLst>
                                        <p:tav tm="0">
                                          <p:val>
                                            <p:fltVal val="0.00000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剪去对角 3"/>
          <p:cNvSpPr/>
          <p:nvPr>
            <p:custDataLst>
              <p:tags r:id="rId1"/>
            </p:custDataLst>
          </p:nvPr>
        </p:nvSpPr>
        <p:spPr>
          <a:xfrm>
            <a:off x="661035" y="1590675"/>
            <a:ext cx="10870565" cy="4286885"/>
          </a:xfrm>
          <a:prstGeom prst="snip2DiagRect">
            <a:avLst>
              <a:gd name="adj1" fmla="val 0"/>
              <a:gd name="adj2" fmla="val 4623"/>
            </a:avLst>
          </a:prstGeom>
          <a:noFill/>
          <a:ln>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隶书" panose="02010509060101010101" pitchFamily="49" charset="-122"/>
              <a:ea typeface="隶书" panose="02010509060101010101" pitchFamily="49" charset="-122"/>
              <a:sym typeface="Arial" panose="020B0604020202020204" pitchFamily="34" charset="0"/>
            </a:endParaRPr>
          </a:p>
        </p:txBody>
      </p:sp>
      <p:sp>
        <p:nvSpPr>
          <p:cNvPr id="23" name="Title 6"/>
          <p:cNvSpPr txBox="1"/>
          <p:nvPr>
            <p:custDataLst>
              <p:tags r:id="rId2"/>
            </p:custDataLst>
          </p:nvPr>
        </p:nvSpPr>
        <p:spPr>
          <a:xfrm>
            <a:off x="231407" y="97384"/>
            <a:ext cx="5806440"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三、临终患者的心理变化及护理</a:t>
            </a:r>
            <a:endPar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
        <p:nvSpPr>
          <p:cNvPr id="2" name="文本框 1"/>
          <p:cNvSpPr txBox="1"/>
          <p:nvPr/>
        </p:nvSpPr>
        <p:spPr>
          <a:xfrm>
            <a:off x="812165" y="1776095"/>
            <a:ext cx="10424160" cy="3830955"/>
          </a:xfrm>
          <a:prstGeom prst="rect">
            <a:avLst/>
          </a:prstGeom>
          <a:noFill/>
        </p:spPr>
        <p:txBody>
          <a:bodyPr wrap="square" rtlCol="0">
            <a:spAutoFit/>
          </a:bodyPr>
          <a:lstStyle/>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a:solidFill>
                  <a:srgbClr val="2E75B6"/>
                </a:solidFill>
                <a:latin typeface="微软雅黑" panose="020B0503020204020204" charset="-122"/>
                <a:ea typeface="微软雅黑" panose="020B0503020204020204" charset="-122"/>
              </a:rPr>
              <a:t>（二）护理措施</a:t>
            </a:r>
            <a:endParaRPr lang="zh-CN" altLang="en-US" b="1" dirty="0">
              <a:solidFill>
                <a:srgbClr val="2E75B6"/>
              </a:solidFill>
              <a:latin typeface="微软雅黑" panose="020B0503020204020204" charset="-122"/>
              <a:ea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a:solidFill>
                  <a:srgbClr val="F3B96D"/>
                </a:solidFill>
                <a:latin typeface="微软雅黑" panose="020B0503020204020204" charset="-122"/>
                <a:ea typeface="微软雅黑" panose="020B0503020204020204" charset="-122"/>
              </a:rPr>
              <a:t>1. 否认期</a:t>
            </a:r>
            <a:r>
              <a:rPr lang="zh-CN" altLang="en-US" dirty="0">
                <a:latin typeface="微软雅黑" panose="020B0503020204020204" charset="-122"/>
                <a:ea typeface="微软雅黑" panose="020B0503020204020204" charset="-122"/>
              </a:rPr>
              <a:t>　护士应以真诚、忠实的态度，保持与患者的坦诚沟通。</a:t>
            </a:r>
            <a:endParaRPr lang="zh-CN" altLang="en-US" dirty="0">
              <a:latin typeface="微软雅黑" panose="020B0503020204020204" charset="-122"/>
              <a:ea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a:solidFill>
                  <a:srgbClr val="F3B96D"/>
                </a:solidFill>
                <a:latin typeface="微软雅黑" panose="020B0503020204020204" charset="-122"/>
                <a:ea typeface="微软雅黑" panose="020B0503020204020204" charset="-122"/>
              </a:rPr>
              <a:t>2. 愤怒期</a:t>
            </a:r>
            <a:r>
              <a:rPr lang="zh-CN" altLang="en-US" dirty="0">
                <a:latin typeface="微软雅黑" panose="020B0503020204020204" charset="-122"/>
                <a:ea typeface="微软雅黑" panose="020B0503020204020204" charset="-122"/>
              </a:rPr>
              <a:t>　护士要清楚地认识到患者的发怒是一种有益健康的正常行为。</a:t>
            </a:r>
            <a:endParaRPr lang="zh-CN" altLang="en-US" dirty="0">
              <a:latin typeface="微软雅黑" panose="020B0503020204020204" charset="-122"/>
              <a:ea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a:solidFill>
                  <a:srgbClr val="F3B96D"/>
                </a:solidFill>
                <a:latin typeface="微软雅黑" panose="020B0503020204020204" charset="-122"/>
                <a:ea typeface="微软雅黑" panose="020B0503020204020204" charset="-122"/>
              </a:rPr>
              <a:t>3. 协议期</a:t>
            </a:r>
            <a:r>
              <a:rPr lang="zh-CN" altLang="en-US" dirty="0">
                <a:latin typeface="微软雅黑" panose="020B0503020204020204" charset="-122"/>
                <a:ea typeface="微软雅黑" panose="020B0503020204020204" charset="-122"/>
              </a:rPr>
              <a:t>　护士要主动关心患者，尽量满足患者的要求；指导患者更好地配合治疗，减轻患者的痛苦；创造良好环境，指导、协助患者完成角色义务，实现患者的愿望，使其充实地度过生命的最后历程，以提高生命质量。</a:t>
            </a:r>
            <a:endParaRPr lang="zh-CN" altLang="en-US" dirty="0">
              <a:latin typeface="微软雅黑" panose="020B0503020204020204" charset="-122"/>
              <a:ea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a:solidFill>
                  <a:srgbClr val="F3B96D"/>
                </a:solidFill>
                <a:latin typeface="微软雅黑" panose="020B0503020204020204" charset="-122"/>
                <a:ea typeface="微软雅黑" panose="020B0503020204020204" charset="-122"/>
              </a:rPr>
              <a:t>4. 忧郁期</a:t>
            </a:r>
            <a:r>
              <a:rPr lang="zh-CN" altLang="en-US" dirty="0">
                <a:latin typeface="微软雅黑" panose="020B0503020204020204" charset="-122"/>
                <a:ea typeface="微软雅黑" panose="020B0503020204020204" charset="-122"/>
              </a:rPr>
              <a:t>　护士要经常陪伴患者，给予更多的同情和照顾，允许患者表达其悲哀的情绪。</a:t>
            </a:r>
            <a:endParaRPr lang="zh-CN" altLang="en-US" dirty="0">
              <a:latin typeface="微软雅黑" panose="020B0503020204020204" charset="-122"/>
              <a:ea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a:solidFill>
                  <a:srgbClr val="F3B96D"/>
                </a:solidFill>
                <a:latin typeface="微软雅黑" panose="020B0503020204020204" charset="-122"/>
                <a:ea typeface="微软雅黑" panose="020B0503020204020204" charset="-122"/>
              </a:rPr>
              <a:t>5. 接受期</a:t>
            </a:r>
            <a:r>
              <a:rPr lang="zh-CN" altLang="en-US" dirty="0">
                <a:latin typeface="微软雅黑" panose="020B0503020204020204" charset="-122"/>
                <a:ea typeface="微软雅黑" panose="020B0503020204020204" charset="-122"/>
              </a:rPr>
              <a:t>　护士要尊重患者，不强迫与其交谈，减少外界干扰，提供一个安静、舒适的环境，继续陪伴患者，加强生活护理，使患者平静、安详地离开人间。</a:t>
            </a:r>
            <a:endParaRPr lang="zh-CN" altLang="en-US" dirty="0">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000">
        <p:randomBar dir="vert"/>
      </p:transition>
    </mc:Choice>
    <mc:Fallback>
      <p:transition spd="slow">
        <p:randomBar dir="vert"/>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1"/>
          <a:stretch>
            <a:fillRect/>
          </a:stretch>
        </p:blipFill>
        <p:spPr>
          <a:xfrm>
            <a:off x="654803" y="238442"/>
            <a:ext cx="10564260" cy="5543549"/>
          </a:xfrm>
          <a:prstGeom prst="rect">
            <a:avLst/>
          </a:prstGeom>
        </p:spPr>
      </p:pic>
      <p:sp>
        <p:nvSpPr>
          <p:cNvPr id="4" name="矩形 3"/>
          <p:cNvSpPr/>
          <p:nvPr/>
        </p:nvSpPr>
        <p:spPr>
          <a:xfrm>
            <a:off x="2132049" y="2056765"/>
            <a:ext cx="7609840" cy="2306955"/>
          </a:xfrm>
          <a:prstGeom prst="rect">
            <a:avLst/>
          </a:prstGeom>
          <a:noFill/>
          <a:ln>
            <a:noFill/>
          </a:ln>
        </p:spPr>
        <p:txBody>
          <a:bodyPr wrap="square" rtlCol="0" anchor="t">
            <a:spAutoFit/>
          </a:bodyPr>
          <a:lstStyle/>
          <a:p>
            <a:pPr algn="ctr"/>
            <a:r>
              <a:rPr lang="zh-CN" altLang="en-US" sz="72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任务二</a:t>
            </a:r>
            <a:endParaRPr lang="zh-CN" altLang="en-US" sz="72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a:p>
            <a:pPr algn="ctr"/>
            <a:r>
              <a:rPr lang="zh-CN" altLang="en-US" sz="72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临终关怀</a:t>
            </a:r>
            <a:endParaRPr lang="zh-CN" altLang="en-US" sz="72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p:stCondLst>
                              <p:cond delay="500"/>
                            </p:stCondLst>
                            <p:childTnLst>
                              <p:par>
                                <p:cTn id="9" presetID="5" presetClass="entr" presetSubtype="10" fill="hold" grpId="1"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checkerboard(across)">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剪去对角 3"/>
          <p:cNvSpPr/>
          <p:nvPr>
            <p:custDataLst>
              <p:tags r:id="rId1"/>
            </p:custDataLst>
          </p:nvPr>
        </p:nvSpPr>
        <p:spPr>
          <a:xfrm>
            <a:off x="661035" y="1590675"/>
            <a:ext cx="10870565" cy="4286885"/>
          </a:xfrm>
          <a:prstGeom prst="snip2DiagRect">
            <a:avLst>
              <a:gd name="adj1" fmla="val 0"/>
              <a:gd name="adj2" fmla="val 4623"/>
            </a:avLst>
          </a:prstGeom>
          <a:noFill/>
          <a:ln>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隶书" panose="02010509060101010101" pitchFamily="49" charset="-122"/>
              <a:ea typeface="隶书" panose="02010509060101010101" pitchFamily="49" charset="-122"/>
              <a:sym typeface="Arial" panose="020B0604020202020204" pitchFamily="34" charset="0"/>
            </a:endParaRPr>
          </a:p>
        </p:txBody>
      </p:sp>
      <p:sp>
        <p:nvSpPr>
          <p:cNvPr id="23" name="Title 6"/>
          <p:cNvSpPr txBox="1"/>
          <p:nvPr>
            <p:custDataLst>
              <p:tags r:id="rId2"/>
            </p:custDataLst>
          </p:nvPr>
        </p:nvSpPr>
        <p:spPr>
          <a:xfrm>
            <a:off x="231407" y="97384"/>
            <a:ext cx="3783965"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一、临终关怀的概念</a:t>
            </a:r>
            <a:endPar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
        <p:nvSpPr>
          <p:cNvPr id="2" name="文本框 1"/>
          <p:cNvSpPr txBox="1"/>
          <p:nvPr/>
        </p:nvSpPr>
        <p:spPr>
          <a:xfrm>
            <a:off x="1128395" y="2026285"/>
            <a:ext cx="5133975" cy="3415030"/>
          </a:xfrm>
          <a:prstGeom prst="rect">
            <a:avLst/>
          </a:prstGeom>
          <a:noFill/>
        </p:spPr>
        <p:txBody>
          <a:bodyPr wrap="square" rtlCol="0">
            <a:spAutoFit/>
          </a:bodyPr>
          <a:lstStyle/>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a:latin typeface="微软雅黑" panose="020B0503020204020204" charset="-122"/>
                <a:ea typeface="微软雅黑" panose="020B0503020204020204" charset="-122"/>
              </a:rPr>
              <a:t>临终关怀又称善终服务、安宁照顾、安息护理等。临终关怀是向临终患者及其家属提供生理、心理及社会等方面的完整照顾，以达到控制症状，缓解痛苦，保护自尊，提高生存质量，使患者平静、安宁、有尊严地度过人生的最后阶段，同时减轻患者家属精神压力的目的。</a:t>
            </a:r>
            <a:endParaRPr lang="zh-CN" altLang="en-US" dirty="0">
              <a:latin typeface="微软雅黑" panose="020B0503020204020204" charset="-122"/>
              <a:ea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a:latin typeface="微软雅黑" panose="020B0503020204020204" charset="-122"/>
                <a:ea typeface="微软雅黑" panose="020B0503020204020204" charset="-122"/>
              </a:rPr>
              <a:t>目前，我国对只能存活 3 ～ 6 个月的临终患者实施临终关怀。</a:t>
            </a:r>
            <a:endParaRPr lang="zh-CN" altLang="en-US" dirty="0">
              <a:latin typeface="微软雅黑" panose="020B0503020204020204" charset="-122"/>
              <a:ea typeface="微软雅黑" panose="020B0503020204020204" charset="-122"/>
            </a:endParaRPr>
          </a:p>
        </p:txBody>
      </p:sp>
      <p:pic>
        <p:nvPicPr>
          <p:cNvPr id="101" name="图片 100"/>
          <p:cNvPicPr/>
          <p:nvPr/>
        </p:nvPicPr>
        <p:blipFill>
          <a:blip r:embed="rId3"/>
          <a:srcRect b="8864"/>
          <a:stretch>
            <a:fillRect/>
          </a:stretch>
        </p:blipFill>
        <p:spPr>
          <a:xfrm>
            <a:off x="7324090" y="1843405"/>
            <a:ext cx="3360420" cy="378206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000">
        <p:randomBar dir="vert"/>
      </p:transition>
    </mc:Choice>
    <mc:Fallback>
      <p:transition spd="slow">
        <p:randomBar dir="vert"/>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24" name="组合 23"/>
          <p:cNvGrpSpPr/>
          <p:nvPr/>
        </p:nvGrpSpPr>
        <p:grpSpPr>
          <a:xfrm>
            <a:off x="1025525" y="1928813"/>
            <a:ext cx="10144125" cy="4008437"/>
            <a:chOff x="2292" y="3490"/>
            <a:chExt cx="14616" cy="6116"/>
          </a:xfrm>
        </p:grpSpPr>
        <p:cxnSp>
          <p:nvCxnSpPr>
            <p:cNvPr id="10" name="直接箭头连接符 9"/>
            <p:cNvCxnSpPr/>
            <p:nvPr>
              <p:custDataLst>
                <p:tags r:id="rId1"/>
              </p:custDataLst>
            </p:nvPr>
          </p:nvCxnSpPr>
          <p:spPr>
            <a:xfrm>
              <a:off x="2292" y="6548"/>
              <a:ext cx="14616" cy="0"/>
            </a:xfrm>
            <a:prstGeom prst="straightConnector1">
              <a:avLst/>
            </a:prstGeom>
            <a:ln w="25400">
              <a:solidFill>
                <a:srgbClr val="2196F3"/>
              </a:solidFill>
              <a:tailEnd type="triangle"/>
            </a:ln>
          </p:spPr>
          <p:style>
            <a:lnRef idx="1">
              <a:srgbClr val="2196F3"/>
            </a:lnRef>
            <a:fillRef idx="0">
              <a:srgbClr val="2196F3"/>
            </a:fillRef>
            <a:effectRef idx="0">
              <a:srgbClr val="2196F3"/>
            </a:effectRef>
            <a:fontRef idx="minor">
              <a:srgbClr val="222222"/>
            </a:fontRef>
          </p:style>
        </p:cxnSp>
        <p:cxnSp>
          <p:nvCxnSpPr>
            <p:cNvPr id="11" name="直接箭头连接符 10"/>
            <p:cNvCxnSpPr/>
            <p:nvPr>
              <p:custDataLst>
                <p:tags r:id="rId2"/>
              </p:custDataLst>
            </p:nvPr>
          </p:nvCxnSpPr>
          <p:spPr>
            <a:xfrm flipV="1">
              <a:off x="9600" y="3490"/>
              <a:ext cx="0" cy="6116"/>
            </a:xfrm>
            <a:prstGeom prst="straightConnector1">
              <a:avLst/>
            </a:prstGeom>
            <a:ln w="25400">
              <a:solidFill>
                <a:srgbClr val="2196F3"/>
              </a:solidFill>
              <a:tailEnd type="triangle"/>
            </a:ln>
          </p:spPr>
          <p:style>
            <a:lnRef idx="1">
              <a:srgbClr val="2196F3"/>
            </a:lnRef>
            <a:fillRef idx="0">
              <a:srgbClr val="2196F3"/>
            </a:fillRef>
            <a:effectRef idx="0">
              <a:srgbClr val="2196F3"/>
            </a:effectRef>
            <a:fontRef idx="minor">
              <a:srgbClr val="222222"/>
            </a:fontRef>
          </p:style>
        </p:cxnSp>
        <p:sp>
          <p:nvSpPr>
            <p:cNvPr id="12" name="矩形 11"/>
            <p:cNvSpPr/>
            <p:nvPr>
              <p:custDataLst>
                <p:tags r:id="rId3"/>
              </p:custDataLst>
            </p:nvPr>
          </p:nvSpPr>
          <p:spPr>
            <a:xfrm>
              <a:off x="3010" y="3846"/>
              <a:ext cx="5759" cy="2184"/>
            </a:xfrm>
            <a:prstGeom prst="rect">
              <a:avLst/>
            </a:prstGeom>
            <a:solidFill>
              <a:srgbClr val="FFFFFF"/>
            </a:solidFill>
            <a:ln w="28575">
              <a:noFill/>
            </a:ln>
            <a:effectLst>
              <a:outerShdw blurRad="76200" dist="38100" dir="5400000" algn="t" rotWithShape="0">
                <a:srgbClr val="2196F3">
                  <a:alpha val="60000"/>
                </a:srgbClr>
              </a:outerShdw>
            </a:effectLst>
          </p:spPr>
          <p:style>
            <a:lnRef idx="2">
              <a:srgbClr val="2196F3">
                <a:shade val="50000"/>
              </a:srgbClr>
            </a:lnRef>
            <a:fillRef idx="1">
              <a:srgbClr val="2196F3"/>
            </a:fillRef>
            <a:effectRef idx="0">
              <a:srgbClr val="2196F3"/>
            </a:effectRef>
            <a:fontRef idx="minor">
              <a:srgbClr val="FFFFFF"/>
            </a:fontRef>
          </p:style>
          <p:txBody>
            <a:bodyPr rtlCol="0" anchor="ctr"/>
            <a:p>
              <a:pPr algn="ctr" fontAlgn="base"/>
              <a:endParaRPr kumimoji="1" lang="zh-CN" altLang="en-US" strike="noStrike" noProof="1">
                <a:latin typeface="微软雅黑" panose="020B0503020204020204" charset="-122"/>
                <a:ea typeface="微软雅黑" panose="020B0503020204020204" charset="-122"/>
              </a:endParaRPr>
            </a:p>
          </p:txBody>
        </p:sp>
        <p:sp>
          <p:nvSpPr>
            <p:cNvPr id="14" name="文本框 13"/>
            <p:cNvSpPr txBox="1"/>
            <p:nvPr>
              <p:custDataLst>
                <p:tags r:id="rId4"/>
              </p:custDataLst>
            </p:nvPr>
          </p:nvSpPr>
          <p:spPr>
            <a:xfrm>
              <a:off x="3318" y="3490"/>
              <a:ext cx="5304" cy="2307"/>
            </a:xfrm>
            <a:prstGeom prst="rect">
              <a:avLst/>
            </a:prstGeom>
            <a:noFill/>
          </p:spPr>
          <p:txBody>
            <a:bodyPr wrap="square" rtlCol="0">
              <a:noAutofit/>
            </a:bodyPr>
            <a:p>
              <a:pPr marR="0" algn="just" defTabSz="914400">
                <a:lnSpc>
                  <a:spcPct val="120000"/>
                </a:lnSpc>
                <a:buClrTx/>
                <a:buSzTx/>
                <a:buFontTx/>
                <a:defRPr/>
              </a:pPr>
              <a:r>
                <a:rPr lang="zh-CN" altLang="en-US" sz="1200" b="1" spc="150" noProof="0">
                  <a:solidFill>
                    <a:srgbClr val="2E75B6"/>
                  </a:solidFill>
                  <a:latin typeface="微软雅黑" panose="020B0503020204020204" charset="-122"/>
                  <a:ea typeface="微软雅黑" panose="020B0503020204020204" charset="-122"/>
                  <a:cs typeface="+mn-cs"/>
                  <a:sym typeface="Calibri" panose="020F0502020204030204" pitchFamily="34" charset="0"/>
                </a:rPr>
                <a:t>（一）以照料为中心的原则</a:t>
              </a:r>
              <a:endParaRPr lang="zh-CN" altLang="en-US" sz="1200" b="1" spc="150" noProof="0">
                <a:solidFill>
                  <a:srgbClr val="2E75B6"/>
                </a:solidFill>
                <a:latin typeface="微软雅黑" panose="020B0503020204020204" charset="-122"/>
                <a:ea typeface="微软雅黑" panose="020B0503020204020204" charset="-122"/>
                <a:cs typeface="+mn-cs"/>
                <a:sym typeface="Calibri" panose="020F0502020204030204" pitchFamily="34" charset="0"/>
              </a:endParaRPr>
            </a:p>
            <a:p>
              <a:pPr marR="0" algn="just" defTabSz="914400">
                <a:lnSpc>
                  <a:spcPct val="120000"/>
                </a:lnSpc>
                <a:buClrTx/>
                <a:buSzTx/>
                <a:buFontTx/>
                <a:defRPr/>
              </a:pPr>
              <a:r>
                <a:rPr lang="zh-CN" altLang="en-US" sz="1200" b="1" spc="150" noProof="0">
                  <a:solidFill>
                    <a:schemeClr val="tx1">
                      <a:lumMod val="75000"/>
                      <a:lumOff val="25000"/>
                    </a:schemeClr>
                  </a:solidFill>
                  <a:latin typeface="微软雅黑" panose="020B0503020204020204" charset="-122"/>
                  <a:ea typeface="微软雅黑" panose="020B0503020204020204" charset="-122"/>
                  <a:cs typeface="+mn-cs"/>
                  <a:sym typeface="Calibri" panose="020F0502020204030204" pitchFamily="34" charset="0"/>
                </a:rPr>
                <a:t>临终关怀是针对各种疾病的末期、晚期肿瘤，治疗不再生效，生命即将结束者，对这些患者不是通过治疗使其免于死亡，而是通过全面的身心照料，提供临终患者适度的姑息性治疗护理，控制症状，解除痛苦，消除焦虑、恐惧，获得心理、社会支持，使其得到最后安宁。</a:t>
              </a:r>
              <a:endParaRPr lang="zh-CN" altLang="en-US" sz="1200" b="1" spc="150" noProof="0">
                <a:solidFill>
                  <a:schemeClr val="tx1">
                    <a:lumMod val="75000"/>
                    <a:lumOff val="25000"/>
                  </a:schemeClr>
                </a:solidFill>
                <a:latin typeface="微软雅黑" panose="020B0503020204020204" charset="-122"/>
                <a:ea typeface="微软雅黑" panose="020B0503020204020204" charset="-122"/>
                <a:cs typeface="+mn-cs"/>
                <a:sym typeface="Calibri" panose="020F0502020204030204" pitchFamily="34" charset="0"/>
              </a:endParaRPr>
            </a:p>
          </p:txBody>
        </p:sp>
        <p:sp>
          <p:nvSpPr>
            <p:cNvPr id="16" name="矩形 15"/>
            <p:cNvSpPr/>
            <p:nvPr>
              <p:custDataLst>
                <p:tags r:id="rId5"/>
              </p:custDataLst>
            </p:nvPr>
          </p:nvSpPr>
          <p:spPr>
            <a:xfrm>
              <a:off x="10429" y="3846"/>
              <a:ext cx="5759" cy="2184"/>
            </a:xfrm>
            <a:prstGeom prst="rect">
              <a:avLst/>
            </a:prstGeom>
            <a:solidFill>
              <a:srgbClr val="FFFFFF"/>
            </a:solidFill>
            <a:ln w="28575">
              <a:noFill/>
            </a:ln>
            <a:effectLst>
              <a:outerShdw blurRad="76200" dist="38100" dir="5400000" algn="t" rotWithShape="0">
                <a:srgbClr val="2196F3">
                  <a:alpha val="60000"/>
                </a:srgbClr>
              </a:outerShdw>
            </a:effectLst>
          </p:spPr>
          <p:style>
            <a:lnRef idx="2">
              <a:srgbClr val="2196F3">
                <a:shade val="50000"/>
              </a:srgbClr>
            </a:lnRef>
            <a:fillRef idx="1">
              <a:srgbClr val="2196F3"/>
            </a:fillRef>
            <a:effectRef idx="0">
              <a:srgbClr val="2196F3"/>
            </a:effectRef>
            <a:fontRef idx="minor">
              <a:srgbClr val="FFFFFF"/>
            </a:fontRef>
          </p:style>
          <p:txBody>
            <a:bodyPr rtlCol="0" anchor="ctr"/>
            <a:p>
              <a:pPr algn="ctr" fontAlgn="base"/>
              <a:endParaRPr kumimoji="1" lang="zh-CN" altLang="en-US" strike="noStrike" noProof="1">
                <a:latin typeface="微软雅黑" panose="020B0503020204020204" charset="-122"/>
                <a:ea typeface="微软雅黑" panose="020B0503020204020204" charset="-122"/>
              </a:endParaRPr>
            </a:p>
          </p:txBody>
        </p:sp>
        <p:sp>
          <p:nvSpPr>
            <p:cNvPr id="18" name="文本框 17"/>
            <p:cNvSpPr txBox="1"/>
            <p:nvPr>
              <p:custDataLst>
                <p:tags r:id="rId6"/>
              </p:custDataLst>
            </p:nvPr>
          </p:nvSpPr>
          <p:spPr>
            <a:xfrm>
              <a:off x="10783" y="4099"/>
              <a:ext cx="5405" cy="1297"/>
            </a:xfrm>
            <a:prstGeom prst="rect">
              <a:avLst/>
            </a:prstGeom>
            <a:noFill/>
          </p:spPr>
          <p:txBody>
            <a:bodyPr wrap="square" rtlCol="0">
              <a:noAutofit/>
            </a:bodyPr>
            <a:p>
              <a:pPr algn="just">
                <a:lnSpc>
                  <a:spcPct val="120000"/>
                </a:lnSpc>
                <a:buFont typeface="Arial" panose="020B0604020202020204" pitchFamily="34" charset="0"/>
              </a:pPr>
              <a:r>
                <a:rPr lang="zh-CN" altLang="en-US" sz="1200" b="1" spc="150" noProof="0">
                  <a:solidFill>
                    <a:srgbClr val="2E75B6"/>
                  </a:solidFill>
                  <a:latin typeface="微软雅黑" panose="020B0503020204020204" charset="-122"/>
                  <a:ea typeface="微软雅黑" panose="020B0503020204020204" charset="-122"/>
                  <a:cs typeface="+mn-cs"/>
                  <a:sym typeface="Calibri" panose="020F0502020204030204" pitchFamily="34" charset="0"/>
                </a:rPr>
                <a:t>（二）维护人的尊严的原则</a:t>
              </a:r>
              <a:endParaRPr lang="zh-CN" altLang="en-US" sz="1200" b="1" spc="150" noProof="0">
                <a:solidFill>
                  <a:srgbClr val="2E75B6"/>
                </a:solidFill>
                <a:latin typeface="微软雅黑" panose="020B0503020204020204" charset="-122"/>
                <a:ea typeface="微软雅黑" panose="020B0503020204020204" charset="-122"/>
                <a:cs typeface="+mn-cs"/>
                <a:sym typeface="Calibri" panose="020F0502020204030204" pitchFamily="34" charset="0"/>
              </a:endParaRPr>
            </a:p>
            <a:p>
              <a:pPr algn="just">
                <a:lnSpc>
                  <a:spcPct val="120000"/>
                </a:lnSpc>
                <a:buFont typeface="Arial" panose="020B0604020202020204" pitchFamily="34" charset="0"/>
              </a:pPr>
              <a:r>
                <a:rPr lang="zh-CN" altLang="en-US" sz="1200" b="1" spc="150" noProof="0">
                  <a:solidFill>
                    <a:schemeClr val="tx1">
                      <a:lumMod val="75000"/>
                      <a:lumOff val="25000"/>
                    </a:schemeClr>
                  </a:solidFill>
                  <a:latin typeface="微软雅黑" panose="020B0503020204020204" charset="-122"/>
                  <a:ea typeface="微软雅黑" panose="020B0503020204020204" charset="-122"/>
                  <a:cs typeface="+mn-cs"/>
                  <a:sym typeface="Calibri" panose="020F0502020204030204" pitchFamily="34" charset="0"/>
                </a:rPr>
                <a:t>维护临终患者的尊严，就是要使每个患者安适地活，安适地死，使死亡过程更舒适、更安静、更能体现人的价值和尊严。</a:t>
              </a:r>
              <a:endParaRPr lang="zh-CN" altLang="en-US" sz="1200" b="1" spc="150" noProof="0">
                <a:solidFill>
                  <a:schemeClr val="tx1">
                    <a:lumMod val="75000"/>
                    <a:lumOff val="25000"/>
                  </a:schemeClr>
                </a:solidFill>
                <a:latin typeface="微软雅黑" panose="020B0503020204020204" charset="-122"/>
                <a:ea typeface="微软雅黑" panose="020B0503020204020204" charset="-122"/>
                <a:cs typeface="+mn-cs"/>
                <a:sym typeface="Calibri" panose="020F0502020204030204" pitchFamily="34" charset="0"/>
              </a:endParaRPr>
            </a:p>
          </p:txBody>
        </p:sp>
        <p:sp>
          <p:nvSpPr>
            <p:cNvPr id="29" name="矩形 28"/>
            <p:cNvSpPr/>
            <p:nvPr>
              <p:custDataLst>
                <p:tags r:id="rId7"/>
              </p:custDataLst>
            </p:nvPr>
          </p:nvSpPr>
          <p:spPr>
            <a:xfrm>
              <a:off x="3010" y="7100"/>
              <a:ext cx="5759" cy="2184"/>
            </a:xfrm>
            <a:prstGeom prst="rect">
              <a:avLst/>
            </a:prstGeom>
            <a:solidFill>
              <a:srgbClr val="FFFFFF"/>
            </a:solidFill>
            <a:ln w="28575">
              <a:noFill/>
            </a:ln>
            <a:effectLst>
              <a:outerShdw blurRad="76200" dist="38100" dir="5400000" algn="t" rotWithShape="0">
                <a:srgbClr val="2196F3">
                  <a:alpha val="60000"/>
                </a:srgbClr>
              </a:outerShdw>
            </a:effectLst>
          </p:spPr>
          <p:style>
            <a:lnRef idx="2">
              <a:srgbClr val="2196F3">
                <a:shade val="50000"/>
              </a:srgbClr>
            </a:lnRef>
            <a:fillRef idx="1">
              <a:srgbClr val="2196F3"/>
            </a:fillRef>
            <a:effectRef idx="0">
              <a:srgbClr val="2196F3"/>
            </a:effectRef>
            <a:fontRef idx="minor">
              <a:srgbClr val="FFFFFF"/>
            </a:fontRef>
          </p:style>
          <p:txBody>
            <a:bodyPr rtlCol="0" anchor="ctr"/>
            <a:p>
              <a:pPr algn="ctr" fontAlgn="base"/>
              <a:endParaRPr kumimoji="1" lang="zh-CN" altLang="en-US" strike="noStrike" noProof="1">
                <a:latin typeface="微软雅黑" panose="020B0503020204020204" charset="-122"/>
                <a:ea typeface="微软雅黑" panose="020B0503020204020204" charset="-122"/>
              </a:endParaRPr>
            </a:p>
          </p:txBody>
        </p:sp>
        <p:sp>
          <p:nvSpPr>
            <p:cNvPr id="31" name="文本框 30"/>
            <p:cNvSpPr txBox="1"/>
            <p:nvPr>
              <p:custDataLst>
                <p:tags r:id="rId8"/>
              </p:custDataLst>
            </p:nvPr>
          </p:nvSpPr>
          <p:spPr>
            <a:xfrm>
              <a:off x="3238" y="7390"/>
              <a:ext cx="5304" cy="1426"/>
            </a:xfrm>
            <a:prstGeom prst="rect">
              <a:avLst/>
            </a:prstGeom>
            <a:noFill/>
          </p:spPr>
          <p:txBody>
            <a:bodyPr wrap="square" rtlCol="0">
              <a:noAutofit/>
            </a:bodyPr>
            <a:p>
              <a:pPr algn="just">
                <a:lnSpc>
                  <a:spcPct val="120000"/>
                </a:lnSpc>
                <a:buFont typeface="Arial" panose="020B0604020202020204" pitchFamily="34" charset="0"/>
              </a:pPr>
              <a:r>
                <a:rPr kumimoji="1" lang="zh-CN" altLang="en-US" sz="1200" b="1" spc="150" noProof="1" dirty="0">
                  <a:solidFill>
                    <a:srgbClr val="2E75B6"/>
                  </a:solidFill>
                  <a:latin typeface="微软雅黑" panose="020B0503020204020204" charset="-122"/>
                  <a:ea typeface="微软雅黑" panose="020B0503020204020204" charset="-122"/>
                  <a:cs typeface="+mn-cs"/>
                </a:rPr>
                <a:t>（三）提高临终生活质量的原则</a:t>
              </a:r>
              <a:endParaRPr kumimoji="1" lang="zh-CN" altLang="en-US" sz="1200" b="1" spc="150" noProof="1" dirty="0">
                <a:solidFill>
                  <a:srgbClr val="2E75B6"/>
                </a:solidFill>
                <a:latin typeface="微软雅黑" panose="020B0503020204020204" charset="-122"/>
                <a:ea typeface="微软雅黑" panose="020B0503020204020204" charset="-122"/>
                <a:cs typeface="+mn-cs"/>
              </a:endParaRPr>
            </a:p>
            <a:p>
              <a:pPr algn="just">
                <a:lnSpc>
                  <a:spcPct val="120000"/>
                </a:lnSpc>
                <a:buFont typeface="Arial" panose="020B0604020202020204" pitchFamily="34" charset="0"/>
              </a:pPr>
              <a:r>
                <a:rPr kumimoji="1" lang="zh-CN" altLang="en-US" sz="1200" b="1" spc="150" noProof="1" dirty="0">
                  <a:solidFill>
                    <a:srgbClr val="222222">
                      <a:lumMod val="75000"/>
                      <a:lumOff val="25000"/>
                    </a:srgbClr>
                  </a:solidFill>
                  <a:latin typeface="微软雅黑" panose="020B0503020204020204" charset="-122"/>
                  <a:ea typeface="微软雅黑" panose="020B0503020204020204" charset="-122"/>
                  <a:cs typeface="+mn-cs"/>
                </a:rPr>
                <a:t>临终关怀不以延长生存时间为重，而以丰富患者有限生命，提高其临终阶段生命质量为宗旨，提供给临终患者一个安适、有意义、有尊严、有希望的生活。</a:t>
              </a:r>
              <a:endParaRPr kumimoji="1" lang="zh-CN" altLang="en-US" sz="1200" b="1" spc="150" noProof="1" dirty="0">
                <a:solidFill>
                  <a:srgbClr val="222222">
                    <a:lumMod val="75000"/>
                    <a:lumOff val="25000"/>
                  </a:srgbClr>
                </a:solidFill>
                <a:latin typeface="微软雅黑" panose="020B0503020204020204" charset="-122"/>
                <a:ea typeface="微软雅黑" panose="020B0503020204020204" charset="-122"/>
                <a:cs typeface="+mn-cs"/>
              </a:endParaRPr>
            </a:p>
          </p:txBody>
        </p:sp>
        <p:sp>
          <p:nvSpPr>
            <p:cNvPr id="25" name="矩形 24"/>
            <p:cNvSpPr/>
            <p:nvPr>
              <p:custDataLst>
                <p:tags r:id="rId9"/>
              </p:custDataLst>
            </p:nvPr>
          </p:nvSpPr>
          <p:spPr>
            <a:xfrm>
              <a:off x="10429" y="7100"/>
              <a:ext cx="5759" cy="2184"/>
            </a:xfrm>
            <a:prstGeom prst="rect">
              <a:avLst/>
            </a:prstGeom>
            <a:solidFill>
              <a:srgbClr val="FFFFFF"/>
            </a:solidFill>
            <a:ln w="28575">
              <a:noFill/>
            </a:ln>
            <a:effectLst>
              <a:outerShdw blurRad="76200" dist="38100" dir="5400000" algn="t" rotWithShape="0">
                <a:srgbClr val="2196F3">
                  <a:alpha val="60000"/>
                </a:srgbClr>
              </a:outerShdw>
            </a:effectLst>
          </p:spPr>
          <p:style>
            <a:lnRef idx="2">
              <a:srgbClr val="2196F3">
                <a:shade val="50000"/>
              </a:srgbClr>
            </a:lnRef>
            <a:fillRef idx="1">
              <a:srgbClr val="2196F3"/>
            </a:fillRef>
            <a:effectRef idx="0">
              <a:srgbClr val="2196F3"/>
            </a:effectRef>
            <a:fontRef idx="minor">
              <a:srgbClr val="FFFFFF"/>
            </a:fontRef>
          </p:style>
          <p:txBody>
            <a:bodyPr rtlCol="0" anchor="ctr"/>
            <a:p>
              <a:pPr algn="ctr" fontAlgn="base"/>
              <a:endParaRPr kumimoji="1" lang="zh-CN" altLang="en-US" strike="noStrike" noProof="1">
                <a:latin typeface="微软雅黑" panose="020B0503020204020204" charset="-122"/>
                <a:ea typeface="微软雅黑" panose="020B0503020204020204" charset="-122"/>
              </a:endParaRPr>
            </a:p>
          </p:txBody>
        </p:sp>
        <p:sp>
          <p:nvSpPr>
            <p:cNvPr id="27" name="文本框 26"/>
            <p:cNvSpPr txBox="1"/>
            <p:nvPr>
              <p:custDataLst>
                <p:tags r:id="rId10"/>
              </p:custDataLst>
            </p:nvPr>
          </p:nvSpPr>
          <p:spPr>
            <a:xfrm>
              <a:off x="10783" y="6820"/>
              <a:ext cx="5405" cy="1996"/>
            </a:xfrm>
            <a:prstGeom prst="rect">
              <a:avLst/>
            </a:prstGeom>
            <a:noFill/>
          </p:spPr>
          <p:txBody>
            <a:bodyPr wrap="square" rtlCol="0">
              <a:noAutofit/>
            </a:bodyPr>
            <a:p>
              <a:pPr algn="just">
                <a:lnSpc>
                  <a:spcPct val="120000"/>
                </a:lnSpc>
                <a:buFont typeface="Arial" panose="020B0604020202020204" pitchFamily="34" charset="0"/>
              </a:pPr>
              <a:r>
                <a:rPr kumimoji="1" lang="zh-CN" altLang="en-US" sz="1200" b="1" spc="150" noProof="1" dirty="0">
                  <a:solidFill>
                    <a:srgbClr val="2E75B6"/>
                  </a:solidFill>
                  <a:latin typeface="微软雅黑" panose="020B0503020204020204" charset="-122"/>
                  <a:ea typeface="微软雅黑" panose="020B0503020204020204" charset="-122"/>
                  <a:cs typeface="+mn-cs"/>
                </a:rPr>
                <a:t>（四）注重心理支持的原则</a:t>
              </a:r>
              <a:endParaRPr kumimoji="1" lang="zh-CN" altLang="en-US" sz="1200" b="1" spc="150" noProof="1" dirty="0">
                <a:solidFill>
                  <a:srgbClr val="2E75B6"/>
                </a:solidFill>
                <a:latin typeface="微软雅黑" panose="020B0503020204020204" charset="-122"/>
                <a:ea typeface="微软雅黑" panose="020B0503020204020204" charset="-122"/>
                <a:cs typeface="+mn-cs"/>
              </a:endParaRPr>
            </a:p>
            <a:p>
              <a:pPr algn="just">
                <a:lnSpc>
                  <a:spcPct val="120000"/>
                </a:lnSpc>
                <a:buFont typeface="Arial" panose="020B0604020202020204" pitchFamily="34" charset="0"/>
              </a:pPr>
              <a:r>
                <a:rPr kumimoji="1" lang="zh-CN" altLang="en-US" sz="1200" b="1" spc="150" noProof="1" dirty="0">
                  <a:solidFill>
                    <a:srgbClr val="222222">
                      <a:lumMod val="75000"/>
                      <a:lumOff val="25000"/>
                    </a:srgbClr>
                  </a:solidFill>
                  <a:latin typeface="微软雅黑" panose="020B0503020204020204" charset="-122"/>
                  <a:ea typeface="微软雅黑" panose="020B0503020204020204" charset="-122"/>
                  <a:cs typeface="+mn-cs"/>
                </a:rPr>
                <a:t>临终患者的心理十分复杂，护理人员应与临终患者和家属进行有效沟通，对临终患者和家属进行心理疏导，及时发现他们的需求，让临终患者的配偶、子女、亲人陪伴在身边，提供亲情慰藉，情感支持，重视患者的微小愿望，建立温暖的人际关系，保持平衡心态。</a:t>
              </a:r>
              <a:endParaRPr kumimoji="1" lang="zh-CN" altLang="en-US" sz="1200" b="1" spc="150" noProof="1" dirty="0">
                <a:solidFill>
                  <a:srgbClr val="222222">
                    <a:lumMod val="75000"/>
                    <a:lumOff val="25000"/>
                  </a:srgbClr>
                </a:solidFill>
                <a:latin typeface="微软雅黑" panose="020B0503020204020204" charset="-122"/>
                <a:ea typeface="微软雅黑" panose="020B0503020204020204" charset="-122"/>
                <a:cs typeface="+mn-cs"/>
              </a:endParaRPr>
            </a:p>
          </p:txBody>
        </p:sp>
      </p:grpSp>
      <p:sp>
        <p:nvSpPr>
          <p:cNvPr id="23" name="Title 6"/>
          <p:cNvSpPr txBox="1"/>
          <p:nvPr>
            <p:custDataLst>
              <p:tags r:id="rId11"/>
            </p:custDataLst>
          </p:nvPr>
        </p:nvSpPr>
        <p:spPr>
          <a:xfrm>
            <a:off x="231407" y="97384"/>
            <a:ext cx="4592955"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二、临终关怀的基本原则</a:t>
            </a:r>
            <a:endPar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Tree>
    <p:custDataLst>
      <p:tags r:id="rId12"/>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box(in)">
                                      <p:cBhvr>
                                        <p:cTn id="7" dur="20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61" name="组合 60"/>
          <p:cNvGrpSpPr/>
          <p:nvPr/>
        </p:nvGrpSpPr>
        <p:grpSpPr>
          <a:xfrm>
            <a:off x="1983740" y="2417445"/>
            <a:ext cx="2079625" cy="1595438"/>
            <a:chOff x="3200" y="3624"/>
            <a:chExt cx="3276" cy="2513"/>
          </a:xfrm>
        </p:grpSpPr>
        <p:sp>
          <p:nvSpPr>
            <p:cNvPr id="51" name="任意多边形 50"/>
            <p:cNvSpPr/>
            <p:nvPr>
              <p:custDataLst>
                <p:tags r:id="rId1"/>
              </p:custDataLst>
            </p:nvPr>
          </p:nvSpPr>
          <p:spPr>
            <a:xfrm>
              <a:off x="3200" y="3915"/>
              <a:ext cx="3276" cy="557"/>
            </a:xfrm>
            <a:custGeom>
              <a:avLst/>
              <a:gdLst>
                <a:gd name="connsiteX0" fmla="*/ 1738223 w 2130725"/>
                <a:gd name="connsiteY0" fmla="*/ 60387 h 362309"/>
                <a:gd name="connsiteX1" fmla="*/ 1621767 w 2130725"/>
                <a:gd name="connsiteY1" fmla="*/ 176843 h 362309"/>
                <a:gd name="connsiteX2" fmla="*/ 1738223 w 2130725"/>
                <a:gd name="connsiteY2" fmla="*/ 293299 h 362309"/>
                <a:gd name="connsiteX3" fmla="*/ 1854679 w 2130725"/>
                <a:gd name="connsiteY3" fmla="*/ 176843 h 362309"/>
                <a:gd name="connsiteX4" fmla="*/ 1738223 w 2130725"/>
                <a:gd name="connsiteY4" fmla="*/ 60387 h 362309"/>
                <a:gd name="connsiteX5" fmla="*/ 392502 w 2130725"/>
                <a:gd name="connsiteY5" fmla="*/ 60387 h 362309"/>
                <a:gd name="connsiteX6" fmla="*/ 276046 w 2130725"/>
                <a:gd name="connsiteY6" fmla="*/ 176843 h 362309"/>
                <a:gd name="connsiteX7" fmla="*/ 392502 w 2130725"/>
                <a:gd name="connsiteY7" fmla="*/ 293299 h 362309"/>
                <a:gd name="connsiteX8" fmla="*/ 508958 w 2130725"/>
                <a:gd name="connsiteY8" fmla="*/ 176843 h 362309"/>
                <a:gd name="connsiteX9" fmla="*/ 392502 w 2130725"/>
                <a:gd name="connsiteY9" fmla="*/ 60387 h 362309"/>
                <a:gd name="connsiteX10" fmla="*/ 0 w 2130725"/>
                <a:gd name="connsiteY10" fmla="*/ 0 h 362309"/>
                <a:gd name="connsiteX11" fmla="*/ 2130725 w 2130725"/>
                <a:gd name="connsiteY11" fmla="*/ 0 h 362309"/>
                <a:gd name="connsiteX12" fmla="*/ 2130725 w 2130725"/>
                <a:gd name="connsiteY12" fmla="*/ 362309 h 362309"/>
                <a:gd name="connsiteX13" fmla="*/ 0 w 2130725"/>
                <a:gd name="connsiteY13" fmla="*/ 362309 h 36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130725" h="362309">
                  <a:moveTo>
                    <a:pt x="1738223" y="60387"/>
                  </a:moveTo>
                  <a:cubicBezTo>
                    <a:pt x="1673906" y="60387"/>
                    <a:pt x="1621767" y="112526"/>
                    <a:pt x="1621767" y="176843"/>
                  </a:cubicBezTo>
                  <a:cubicBezTo>
                    <a:pt x="1621767" y="241160"/>
                    <a:pt x="1673906" y="293299"/>
                    <a:pt x="1738223" y="293299"/>
                  </a:cubicBezTo>
                  <a:cubicBezTo>
                    <a:pt x="1802540" y="293299"/>
                    <a:pt x="1854679" y="241160"/>
                    <a:pt x="1854679" y="176843"/>
                  </a:cubicBezTo>
                  <a:cubicBezTo>
                    <a:pt x="1854679" y="112526"/>
                    <a:pt x="1802540" y="60387"/>
                    <a:pt x="1738223" y="60387"/>
                  </a:cubicBezTo>
                  <a:close/>
                  <a:moveTo>
                    <a:pt x="392502" y="60387"/>
                  </a:moveTo>
                  <a:cubicBezTo>
                    <a:pt x="328185" y="60387"/>
                    <a:pt x="276046" y="112526"/>
                    <a:pt x="276046" y="176843"/>
                  </a:cubicBezTo>
                  <a:cubicBezTo>
                    <a:pt x="276046" y="241160"/>
                    <a:pt x="328185" y="293299"/>
                    <a:pt x="392502" y="293299"/>
                  </a:cubicBezTo>
                  <a:cubicBezTo>
                    <a:pt x="456819" y="293299"/>
                    <a:pt x="508958" y="241160"/>
                    <a:pt x="508958" y="176843"/>
                  </a:cubicBezTo>
                  <a:cubicBezTo>
                    <a:pt x="508958" y="112526"/>
                    <a:pt x="456819" y="60387"/>
                    <a:pt x="392502" y="60387"/>
                  </a:cubicBezTo>
                  <a:close/>
                  <a:moveTo>
                    <a:pt x="0" y="0"/>
                  </a:moveTo>
                  <a:lnTo>
                    <a:pt x="2130725" y="0"/>
                  </a:lnTo>
                  <a:lnTo>
                    <a:pt x="2130725" y="362309"/>
                  </a:lnTo>
                  <a:lnTo>
                    <a:pt x="0" y="362309"/>
                  </a:lnTo>
                  <a:close/>
                </a:path>
              </a:pathLst>
            </a:custGeom>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lnSpcReduction="10000"/>
            </a:bodyPr>
            <a:p>
              <a:pPr algn="ctr" fontAlgn="base"/>
              <a:r>
                <a:rPr lang="en-US" altLang="zh-CN" strike="noStrike" noProof="1" dirty="0">
                  <a:solidFill>
                    <a:schemeClr val="bg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rPr>
                <a:t>A</a:t>
              </a:r>
              <a:endParaRPr lang="en-US" altLang="zh-CN" strike="noStrike" noProof="1" dirty="0">
                <a:solidFill>
                  <a:schemeClr val="bg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endParaRPr>
            </a:p>
          </p:txBody>
        </p:sp>
        <p:sp>
          <p:nvSpPr>
            <p:cNvPr id="78" name="矩形 77"/>
            <p:cNvSpPr/>
            <p:nvPr>
              <p:custDataLst>
                <p:tags r:id="rId2"/>
              </p:custDataLst>
            </p:nvPr>
          </p:nvSpPr>
          <p:spPr>
            <a:xfrm>
              <a:off x="3200" y="4472"/>
              <a:ext cx="3276" cy="1664"/>
            </a:xfrm>
            <a:prstGeom prst="rect">
              <a:avLst/>
            </a:prstGeom>
            <a:solidFill>
              <a:srgbClr val="1F74AD">
                <a:lumMod val="40000"/>
                <a:lumOff val="60000"/>
              </a:srgbClr>
            </a:solidFill>
            <a:ln>
              <a:noFill/>
            </a:ln>
          </p:spPr>
          <p:style>
            <a:lnRef idx="2">
              <a:srgbClr val="1F74AD">
                <a:shade val="50000"/>
              </a:srgbClr>
            </a:lnRef>
            <a:fillRef idx="1">
              <a:srgbClr val="1F74AD"/>
            </a:fillRef>
            <a:effectRef idx="0">
              <a:srgbClr val="1F74AD"/>
            </a:effectRef>
            <a:fontRef idx="minor">
              <a:sysClr val="window" lastClr="FFFFFF"/>
            </a:fontRef>
          </p:style>
          <p:txBody>
            <a:bodyPr bIns="46800" rtlCol="0" anchor="ctr">
              <a:normAutofit/>
            </a:bodyPr>
            <a:p>
              <a:pPr algn="ctr" fontAlgn="base">
                <a:lnSpc>
                  <a:spcPct val="120000"/>
                </a:lnSpc>
              </a:pPr>
              <a:endParaRPr lang="zh-CN" altLang="en-US" sz="1400" strike="noStrike" spc="150" noProof="1" dirty="0">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79" name="圆角矩形 78"/>
            <p:cNvSpPr/>
            <p:nvPr>
              <p:custDataLst>
                <p:tags r:id="rId3"/>
              </p:custDataLst>
            </p:nvPr>
          </p:nvSpPr>
          <p:spPr>
            <a:xfrm>
              <a:off x="3684" y="3623"/>
              <a:ext cx="238" cy="689"/>
            </a:xfrm>
            <a:prstGeom prst="roundRect">
              <a:avLst>
                <a:gd name="adj" fmla="val 50000"/>
              </a:avLst>
            </a:prstGeom>
            <a:solidFill>
              <a:srgbClr val="1F74AD">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80" name="圆角矩形 79"/>
            <p:cNvSpPr/>
            <p:nvPr>
              <p:custDataLst>
                <p:tags r:id="rId4"/>
              </p:custDataLst>
            </p:nvPr>
          </p:nvSpPr>
          <p:spPr>
            <a:xfrm>
              <a:off x="5753" y="3623"/>
              <a:ext cx="238" cy="689"/>
            </a:xfrm>
            <a:prstGeom prst="roundRect">
              <a:avLst>
                <a:gd name="adj" fmla="val 50000"/>
              </a:avLst>
            </a:prstGeom>
            <a:solidFill>
              <a:srgbClr val="1F74AD">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52" name="文本框 51"/>
            <p:cNvSpPr txBox="1"/>
            <p:nvPr>
              <p:custDataLst>
                <p:tags r:id="rId5"/>
              </p:custDataLst>
            </p:nvPr>
          </p:nvSpPr>
          <p:spPr>
            <a:xfrm>
              <a:off x="3200" y="4538"/>
              <a:ext cx="3276" cy="1598"/>
            </a:xfrm>
            <a:prstGeom prst="rect">
              <a:avLst/>
            </a:prstGeom>
            <a:noFill/>
          </p:spPr>
          <p:txBody>
            <a:bodyPr wrap="none" rtlCol="0" anchor="ctr">
              <a:normAutofit/>
            </a:bodyPr>
            <a:p>
              <a:pPr algn="ctr">
                <a:lnSpc>
                  <a:spcPct val="120000"/>
                </a:lnSpc>
              </a:pPr>
              <a:r>
                <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rPr>
                <a:t>（一）临终患者及家属</a:t>
              </a:r>
              <a:endPar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endParaRPr>
            </a:p>
            <a:p>
              <a:pPr algn="ctr">
                <a:lnSpc>
                  <a:spcPct val="120000"/>
                </a:lnSpc>
              </a:pPr>
              <a:r>
                <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rPr>
                <a:t>的需求</a:t>
              </a:r>
              <a:endPar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endParaRPr>
            </a:p>
          </p:txBody>
        </p:sp>
      </p:grpSp>
      <p:grpSp>
        <p:nvGrpSpPr>
          <p:cNvPr id="62" name="组合 61"/>
          <p:cNvGrpSpPr/>
          <p:nvPr/>
        </p:nvGrpSpPr>
        <p:grpSpPr>
          <a:xfrm>
            <a:off x="5007928" y="2399030"/>
            <a:ext cx="2079625" cy="1595438"/>
            <a:chOff x="7962" y="3624"/>
            <a:chExt cx="3276" cy="2513"/>
          </a:xfrm>
        </p:grpSpPr>
        <p:sp>
          <p:nvSpPr>
            <p:cNvPr id="50" name="任意多边形 49"/>
            <p:cNvSpPr/>
            <p:nvPr>
              <p:custDataLst>
                <p:tags r:id="rId6"/>
              </p:custDataLst>
            </p:nvPr>
          </p:nvSpPr>
          <p:spPr>
            <a:xfrm>
              <a:off x="7961" y="3915"/>
              <a:ext cx="3276" cy="557"/>
            </a:xfrm>
            <a:custGeom>
              <a:avLst/>
              <a:gdLst>
                <a:gd name="connsiteX0" fmla="*/ 1738223 w 2130725"/>
                <a:gd name="connsiteY0" fmla="*/ 60387 h 362309"/>
                <a:gd name="connsiteX1" fmla="*/ 1621767 w 2130725"/>
                <a:gd name="connsiteY1" fmla="*/ 176843 h 362309"/>
                <a:gd name="connsiteX2" fmla="*/ 1738223 w 2130725"/>
                <a:gd name="connsiteY2" fmla="*/ 293299 h 362309"/>
                <a:gd name="connsiteX3" fmla="*/ 1854679 w 2130725"/>
                <a:gd name="connsiteY3" fmla="*/ 176843 h 362309"/>
                <a:gd name="connsiteX4" fmla="*/ 1738223 w 2130725"/>
                <a:gd name="connsiteY4" fmla="*/ 60387 h 362309"/>
                <a:gd name="connsiteX5" fmla="*/ 392502 w 2130725"/>
                <a:gd name="connsiteY5" fmla="*/ 60387 h 362309"/>
                <a:gd name="connsiteX6" fmla="*/ 276046 w 2130725"/>
                <a:gd name="connsiteY6" fmla="*/ 176843 h 362309"/>
                <a:gd name="connsiteX7" fmla="*/ 392502 w 2130725"/>
                <a:gd name="connsiteY7" fmla="*/ 293299 h 362309"/>
                <a:gd name="connsiteX8" fmla="*/ 508958 w 2130725"/>
                <a:gd name="connsiteY8" fmla="*/ 176843 h 362309"/>
                <a:gd name="connsiteX9" fmla="*/ 392502 w 2130725"/>
                <a:gd name="connsiteY9" fmla="*/ 60387 h 362309"/>
                <a:gd name="connsiteX10" fmla="*/ 0 w 2130725"/>
                <a:gd name="connsiteY10" fmla="*/ 0 h 362309"/>
                <a:gd name="connsiteX11" fmla="*/ 2130725 w 2130725"/>
                <a:gd name="connsiteY11" fmla="*/ 0 h 362309"/>
                <a:gd name="connsiteX12" fmla="*/ 2130725 w 2130725"/>
                <a:gd name="connsiteY12" fmla="*/ 362309 h 362309"/>
                <a:gd name="connsiteX13" fmla="*/ 0 w 2130725"/>
                <a:gd name="connsiteY13" fmla="*/ 362309 h 36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130725" h="362309">
                  <a:moveTo>
                    <a:pt x="1738223" y="60387"/>
                  </a:moveTo>
                  <a:cubicBezTo>
                    <a:pt x="1673906" y="60387"/>
                    <a:pt x="1621767" y="112526"/>
                    <a:pt x="1621767" y="176843"/>
                  </a:cubicBezTo>
                  <a:cubicBezTo>
                    <a:pt x="1621767" y="241160"/>
                    <a:pt x="1673906" y="293299"/>
                    <a:pt x="1738223" y="293299"/>
                  </a:cubicBezTo>
                  <a:cubicBezTo>
                    <a:pt x="1802540" y="293299"/>
                    <a:pt x="1854679" y="241160"/>
                    <a:pt x="1854679" y="176843"/>
                  </a:cubicBezTo>
                  <a:cubicBezTo>
                    <a:pt x="1854679" y="112526"/>
                    <a:pt x="1802540" y="60387"/>
                    <a:pt x="1738223" y="60387"/>
                  </a:cubicBezTo>
                  <a:close/>
                  <a:moveTo>
                    <a:pt x="392502" y="60387"/>
                  </a:moveTo>
                  <a:cubicBezTo>
                    <a:pt x="328185" y="60387"/>
                    <a:pt x="276046" y="112526"/>
                    <a:pt x="276046" y="176843"/>
                  </a:cubicBezTo>
                  <a:cubicBezTo>
                    <a:pt x="276046" y="241160"/>
                    <a:pt x="328185" y="293299"/>
                    <a:pt x="392502" y="293299"/>
                  </a:cubicBezTo>
                  <a:cubicBezTo>
                    <a:pt x="456819" y="293299"/>
                    <a:pt x="508958" y="241160"/>
                    <a:pt x="508958" y="176843"/>
                  </a:cubicBezTo>
                  <a:cubicBezTo>
                    <a:pt x="508958" y="112526"/>
                    <a:pt x="456819" y="60387"/>
                    <a:pt x="392502" y="60387"/>
                  </a:cubicBezTo>
                  <a:close/>
                  <a:moveTo>
                    <a:pt x="0" y="0"/>
                  </a:moveTo>
                  <a:lnTo>
                    <a:pt x="2130725" y="0"/>
                  </a:lnTo>
                  <a:lnTo>
                    <a:pt x="2130725" y="362309"/>
                  </a:lnTo>
                  <a:lnTo>
                    <a:pt x="0" y="362309"/>
                  </a:lnTo>
                  <a:close/>
                </a:path>
              </a:pathLst>
            </a:custGeom>
            <a:solidFill>
              <a:srgbClr val="3498DB"/>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lnSpcReduction="10000"/>
            </a:bodyPr>
            <a:p>
              <a:pPr algn="ctr" fontAlgn="base"/>
              <a:r>
                <a:rPr lang="en-US" altLang="zh-CN" strike="noStrike" noProof="1" dirty="0">
                  <a:solidFill>
                    <a:schemeClr val="bg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rPr>
                <a:t>B</a:t>
              </a:r>
              <a:endParaRPr lang="en-US" altLang="zh-CN" strike="noStrike" noProof="1" dirty="0">
                <a:solidFill>
                  <a:schemeClr val="bg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endParaRPr>
            </a:p>
          </p:txBody>
        </p:sp>
        <p:sp>
          <p:nvSpPr>
            <p:cNvPr id="55" name="矩形 54"/>
            <p:cNvSpPr/>
            <p:nvPr>
              <p:custDataLst>
                <p:tags r:id="rId7"/>
              </p:custDataLst>
            </p:nvPr>
          </p:nvSpPr>
          <p:spPr>
            <a:xfrm>
              <a:off x="7961" y="4472"/>
              <a:ext cx="3276" cy="1664"/>
            </a:xfrm>
            <a:prstGeom prst="rect">
              <a:avLst/>
            </a:prstGeom>
            <a:solidFill>
              <a:srgbClr val="3498DB">
                <a:lumMod val="40000"/>
                <a:lumOff val="60000"/>
              </a:srgbClr>
            </a:solidFill>
            <a:ln>
              <a:noFill/>
            </a:ln>
          </p:spPr>
          <p:style>
            <a:lnRef idx="2">
              <a:srgbClr val="1F74AD">
                <a:shade val="50000"/>
              </a:srgbClr>
            </a:lnRef>
            <a:fillRef idx="1">
              <a:srgbClr val="1F74AD"/>
            </a:fillRef>
            <a:effectRef idx="0">
              <a:srgbClr val="1F74AD"/>
            </a:effectRef>
            <a:fontRef idx="minor">
              <a:sysClr val="window" lastClr="FFFFFF"/>
            </a:fontRef>
          </p:style>
          <p:txBody>
            <a:bodyPr bIns="46800" rtlCol="0" anchor="ctr">
              <a:normAutofit/>
            </a:bodyPr>
            <a:p>
              <a:pPr algn="ctr" fontAlgn="base">
                <a:lnSpc>
                  <a:spcPct val="120000"/>
                </a:lnSpc>
              </a:pPr>
              <a:endParaRPr lang="zh-CN" altLang="en-US" sz="1400" strike="noStrike" spc="150" noProof="1" dirty="0">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60" name="圆角矩形 59"/>
            <p:cNvSpPr/>
            <p:nvPr>
              <p:custDataLst>
                <p:tags r:id="rId8"/>
              </p:custDataLst>
            </p:nvPr>
          </p:nvSpPr>
          <p:spPr>
            <a:xfrm>
              <a:off x="8446" y="3623"/>
              <a:ext cx="238" cy="689"/>
            </a:xfrm>
            <a:prstGeom prst="roundRect">
              <a:avLst>
                <a:gd name="adj" fmla="val 50000"/>
              </a:avLst>
            </a:prstGeom>
            <a:solidFill>
              <a:srgbClr val="3498DB">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45" name="圆角矩形 44"/>
            <p:cNvSpPr/>
            <p:nvPr>
              <p:custDataLst>
                <p:tags r:id="rId9"/>
              </p:custDataLst>
            </p:nvPr>
          </p:nvSpPr>
          <p:spPr>
            <a:xfrm>
              <a:off x="10515" y="3623"/>
              <a:ext cx="238" cy="689"/>
            </a:xfrm>
            <a:prstGeom prst="roundRect">
              <a:avLst>
                <a:gd name="adj" fmla="val 50000"/>
              </a:avLst>
            </a:prstGeom>
            <a:solidFill>
              <a:srgbClr val="3498DB">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54" name="文本框 53"/>
            <p:cNvSpPr txBox="1"/>
            <p:nvPr>
              <p:custDataLst>
                <p:tags r:id="rId10"/>
              </p:custDataLst>
            </p:nvPr>
          </p:nvSpPr>
          <p:spPr>
            <a:xfrm>
              <a:off x="7961" y="4522"/>
              <a:ext cx="3276" cy="1598"/>
            </a:xfrm>
            <a:prstGeom prst="rect">
              <a:avLst/>
            </a:prstGeom>
            <a:noFill/>
          </p:spPr>
          <p:txBody>
            <a:bodyPr wrap="none" rtlCol="0" anchor="ctr">
              <a:normAutofit/>
            </a:bodyPr>
            <a:p>
              <a:pPr algn="ctr">
                <a:lnSpc>
                  <a:spcPct val="120000"/>
                </a:lnSpc>
              </a:pPr>
              <a:r>
                <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rPr>
                <a:t>（二）临终患者的全</a:t>
              </a:r>
              <a:endPar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endParaRPr>
            </a:p>
            <a:p>
              <a:pPr algn="ctr">
                <a:lnSpc>
                  <a:spcPct val="120000"/>
                </a:lnSpc>
              </a:pPr>
              <a:r>
                <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rPr>
                <a:t>面照护</a:t>
              </a:r>
              <a:endPar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endParaRPr>
            </a:p>
          </p:txBody>
        </p:sp>
      </p:grpSp>
      <p:grpSp>
        <p:nvGrpSpPr>
          <p:cNvPr id="63" name="组合 62"/>
          <p:cNvGrpSpPr/>
          <p:nvPr/>
        </p:nvGrpSpPr>
        <p:grpSpPr>
          <a:xfrm>
            <a:off x="8032115" y="2417445"/>
            <a:ext cx="2079625" cy="1595438"/>
            <a:chOff x="12724" y="3624"/>
            <a:chExt cx="3276" cy="2513"/>
          </a:xfrm>
        </p:grpSpPr>
        <p:sp>
          <p:nvSpPr>
            <p:cNvPr id="41" name="任意多边形 40"/>
            <p:cNvSpPr/>
            <p:nvPr>
              <p:custDataLst>
                <p:tags r:id="rId11"/>
              </p:custDataLst>
            </p:nvPr>
          </p:nvSpPr>
          <p:spPr>
            <a:xfrm>
              <a:off x="12723" y="3915"/>
              <a:ext cx="3276" cy="557"/>
            </a:xfrm>
            <a:custGeom>
              <a:avLst/>
              <a:gdLst>
                <a:gd name="connsiteX0" fmla="*/ 1738223 w 2130725"/>
                <a:gd name="connsiteY0" fmla="*/ 60387 h 362309"/>
                <a:gd name="connsiteX1" fmla="*/ 1621767 w 2130725"/>
                <a:gd name="connsiteY1" fmla="*/ 176843 h 362309"/>
                <a:gd name="connsiteX2" fmla="*/ 1738223 w 2130725"/>
                <a:gd name="connsiteY2" fmla="*/ 293299 h 362309"/>
                <a:gd name="connsiteX3" fmla="*/ 1854679 w 2130725"/>
                <a:gd name="connsiteY3" fmla="*/ 176843 h 362309"/>
                <a:gd name="connsiteX4" fmla="*/ 1738223 w 2130725"/>
                <a:gd name="connsiteY4" fmla="*/ 60387 h 362309"/>
                <a:gd name="connsiteX5" fmla="*/ 392502 w 2130725"/>
                <a:gd name="connsiteY5" fmla="*/ 60387 h 362309"/>
                <a:gd name="connsiteX6" fmla="*/ 276046 w 2130725"/>
                <a:gd name="connsiteY6" fmla="*/ 176843 h 362309"/>
                <a:gd name="connsiteX7" fmla="*/ 392502 w 2130725"/>
                <a:gd name="connsiteY7" fmla="*/ 293299 h 362309"/>
                <a:gd name="connsiteX8" fmla="*/ 508958 w 2130725"/>
                <a:gd name="connsiteY8" fmla="*/ 176843 h 362309"/>
                <a:gd name="connsiteX9" fmla="*/ 392502 w 2130725"/>
                <a:gd name="connsiteY9" fmla="*/ 60387 h 362309"/>
                <a:gd name="connsiteX10" fmla="*/ 0 w 2130725"/>
                <a:gd name="connsiteY10" fmla="*/ 0 h 362309"/>
                <a:gd name="connsiteX11" fmla="*/ 2130725 w 2130725"/>
                <a:gd name="connsiteY11" fmla="*/ 0 h 362309"/>
                <a:gd name="connsiteX12" fmla="*/ 2130725 w 2130725"/>
                <a:gd name="connsiteY12" fmla="*/ 362309 h 362309"/>
                <a:gd name="connsiteX13" fmla="*/ 0 w 2130725"/>
                <a:gd name="connsiteY13" fmla="*/ 362309 h 36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130725" h="362309">
                  <a:moveTo>
                    <a:pt x="1738223" y="60387"/>
                  </a:moveTo>
                  <a:cubicBezTo>
                    <a:pt x="1673906" y="60387"/>
                    <a:pt x="1621767" y="112526"/>
                    <a:pt x="1621767" y="176843"/>
                  </a:cubicBezTo>
                  <a:cubicBezTo>
                    <a:pt x="1621767" y="241160"/>
                    <a:pt x="1673906" y="293299"/>
                    <a:pt x="1738223" y="293299"/>
                  </a:cubicBezTo>
                  <a:cubicBezTo>
                    <a:pt x="1802540" y="293299"/>
                    <a:pt x="1854679" y="241160"/>
                    <a:pt x="1854679" y="176843"/>
                  </a:cubicBezTo>
                  <a:cubicBezTo>
                    <a:pt x="1854679" y="112526"/>
                    <a:pt x="1802540" y="60387"/>
                    <a:pt x="1738223" y="60387"/>
                  </a:cubicBezTo>
                  <a:close/>
                  <a:moveTo>
                    <a:pt x="392502" y="60387"/>
                  </a:moveTo>
                  <a:cubicBezTo>
                    <a:pt x="328185" y="60387"/>
                    <a:pt x="276046" y="112526"/>
                    <a:pt x="276046" y="176843"/>
                  </a:cubicBezTo>
                  <a:cubicBezTo>
                    <a:pt x="276046" y="241160"/>
                    <a:pt x="328185" y="293299"/>
                    <a:pt x="392502" y="293299"/>
                  </a:cubicBezTo>
                  <a:cubicBezTo>
                    <a:pt x="456819" y="293299"/>
                    <a:pt x="508958" y="241160"/>
                    <a:pt x="508958" y="176843"/>
                  </a:cubicBezTo>
                  <a:cubicBezTo>
                    <a:pt x="508958" y="112526"/>
                    <a:pt x="456819" y="60387"/>
                    <a:pt x="392502" y="60387"/>
                  </a:cubicBezTo>
                  <a:close/>
                  <a:moveTo>
                    <a:pt x="0" y="0"/>
                  </a:moveTo>
                  <a:lnTo>
                    <a:pt x="2130725" y="0"/>
                  </a:lnTo>
                  <a:lnTo>
                    <a:pt x="2130725" y="362309"/>
                  </a:lnTo>
                  <a:lnTo>
                    <a:pt x="0" y="362309"/>
                  </a:lnTo>
                  <a:close/>
                </a:path>
              </a:pathLst>
            </a:custGeom>
            <a:solidFill>
              <a:srgbClr val="1AA3AA"/>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lnSpcReduction="10000"/>
            </a:bodyPr>
            <a:p>
              <a:pPr algn="ctr" fontAlgn="base"/>
              <a:r>
                <a:rPr lang="en-US" altLang="zh-CN" strike="noStrike" noProof="1" dirty="0">
                  <a:solidFill>
                    <a:schemeClr val="bg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rPr>
                <a:t>C</a:t>
              </a:r>
              <a:endParaRPr lang="en-US" altLang="zh-CN" strike="noStrike" noProof="1" dirty="0">
                <a:solidFill>
                  <a:schemeClr val="bg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endParaRPr>
            </a:p>
          </p:txBody>
        </p:sp>
        <p:sp>
          <p:nvSpPr>
            <p:cNvPr id="42" name="矩形 41"/>
            <p:cNvSpPr/>
            <p:nvPr>
              <p:custDataLst>
                <p:tags r:id="rId12"/>
              </p:custDataLst>
            </p:nvPr>
          </p:nvSpPr>
          <p:spPr>
            <a:xfrm>
              <a:off x="12723" y="4472"/>
              <a:ext cx="3276" cy="1664"/>
            </a:xfrm>
            <a:prstGeom prst="rect">
              <a:avLst/>
            </a:prstGeom>
            <a:solidFill>
              <a:srgbClr val="1AA3AA">
                <a:lumMod val="40000"/>
                <a:lumOff val="60000"/>
              </a:srgbClr>
            </a:solidFill>
            <a:ln>
              <a:noFill/>
            </a:ln>
          </p:spPr>
          <p:style>
            <a:lnRef idx="2">
              <a:srgbClr val="1F74AD">
                <a:shade val="50000"/>
              </a:srgbClr>
            </a:lnRef>
            <a:fillRef idx="1">
              <a:srgbClr val="1F74AD"/>
            </a:fillRef>
            <a:effectRef idx="0">
              <a:srgbClr val="1F74AD"/>
            </a:effectRef>
            <a:fontRef idx="minor">
              <a:sysClr val="window" lastClr="FFFFFF"/>
            </a:fontRef>
          </p:style>
          <p:txBody>
            <a:bodyPr bIns="46800" rtlCol="0" anchor="ctr">
              <a:normAutofit/>
            </a:bodyPr>
            <a:p>
              <a:pPr algn="ctr" fontAlgn="base">
                <a:lnSpc>
                  <a:spcPct val="120000"/>
                </a:lnSpc>
              </a:pPr>
              <a:endParaRPr lang="zh-CN" altLang="en-US" sz="1400" strike="noStrike" spc="150" noProof="1" dirty="0">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43" name="圆角矩形 42"/>
            <p:cNvSpPr/>
            <p:nvPr>
              <p:custDataLst>
                <p:tags r:id="rId13"/>
              </p:custDataLst>
            </p:nvPr>
          </p:nvSpPr>
          <p:spPr>
            <a:xfrm>
              <a:off x="13207" y="3623"/>
              <a:ext cx="238" cy="689"/>
            </a:xfrm>
            <a:prstGeom prst="roundRect">
              <a:avLst>
                <a:gd name="adj" fmla="val 50000"/>
              </a:avLst>
            </a:prstGeom>
            <a:solidFill>
              <a:srgbClr val="1AA3AA">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44" name="圆角矩形 43"/>
            <p:cNvSpPr/>
            <p:nvPr>
              <p:custDataLst>
                <p:tags r:id="rId14"/>
              </p:custDataLst>
            </p:nvPr>
          </p:nvSpPr>
          <p:spPr>
            <a:xfrm>
              <a:off x="15276" y="3623"/>
              <a:ext cx="238" cy="689"/>
            </a:xfrm>
            <a:prstGeom prst="roundRect">
              <a:avLst>
                <a:gd name="adj" fmla="val 50000"/>
              </a:avLst>
            </a:prstGeom>
            <a:solidFill>
              <a:srgbClr val="1AA3AA">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56" name="文本框 55"/>
            <p:cNvSpPr txBox="1"/>
            <p:nvPr>
              <p:custDataLst>
                <p:tags r:id="rId15"/>
              </p:custDataLst>
            </p:nvPr>
          </p:nvSpPr>
          <p:spPr>
            <a:xfrm>
              <a:off x="12723" y="4522"/>
              <a:ext cx="3276" cy="1598"/>
            </a:xfrm>
            <a:prstGeom prst="rect">
              <a:avLst/>
            </a:prstGeom>
            <a:noFill/>
          </p:spPr>
          <p:txBody>
            <a:bodyPr wrap="none" rtlCol="0" anchor="ctr">
              <a:normAutofit/>
            </a:bodyPr>
            <a:p>
              <a:pPr algn="ctr">
                <a:lnSpc>
                  <a:spcPct val="120000"/>
                </a:lnSpc>
              </a:pPr>
              <a:r>
                <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rPr>
                <a:t>（三）临终患者家属</a:t>
              </a:r>
              <a:endPar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endParaRPr>
            </a:p>
            <a:p>
              <a:pPr algn="ctr">
                <a:lnSpc>
                  <a:spcPct val="120000"/>
                </a:lnSpc>
              </a:pPr>
              <a:r>
                <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rPr>
                <a:t>的照护</a:t>
              </a:r>
              <a:endPar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endParaRPr>
            </a:p>
          </p:txBody>
        </p:sp>
      </p:grpSp>
      <p:grpSp>
        <p:nvGrpSpPr>
          <p:cNvPr id="64" name="组合 63"/>
          <p:cNvGrpSpPr/>
          <p:nvPr/>
        </p:nvGrpSpPr>
        <p:grpSpPr>
          <a:xfrm>
            <a:off x="1973580" y="4124643"/>
            <a:ext cx="2079625" cy="1595437"/>
            <a:chOff x="3200" y="6297"/>
            <a:chExt cx="3276" cy="2513"/>
          </a:xfrm>
        </p:grpSpPr>
        <p:sp>
          <p:nvSpPr>
            <p:cNvPr id="82" name="任意多边形 81"/>
            <p:cNvSpPr/>
            <p:nvPr>
              <p:custDataLst>
                <p:tags r:id="rId16"/>
              </p:custDataLst>
            </p:nvPr>
          </p:nvSpPr>
          <p:spPr>
            <a:xfrm>
              <a:off x="3200" y="6588"/>
              <a:ext cx="3276" cy="557"/>
            </a:xfrm>
            <a:custGeom>
              <a:avLst/>
              <a:gdLst>
                <a:gd name="connsiteX0" fmla="*/ 1738223 w 2130725"/>
                <a:gd name="connsiteY0" fmla="*/ 60387 h 362309"/>
                <a:gd name="connsiteX1" fmla="*/ 1621767 w 2130725"/>
                <a:gd name="connsiteY1" fmla="*/ 176843 h 362309"/>
                <a:gd name="connsiteX2" fmla="*/ 1738223 w 2130725"/>
                <a:gd name="connsiteY2" fmla="*/ 293299 h 362309"/>
                <a:gd name="connsiteX3" fmla="*/ 1854679 w 2130725"/>
                <a:gd name="connsiteY3" fmla="*/ 176843 h 362309"/>
                <a:gd name="connsiteX4" fmla="*/ 1738223 w 2130725"/>
                <a:gd name="connsiteY4" fmla="*/ 60387 h 362309"/>
                <a:gd name="connsiteX5" fmla="*/ 392502 w 2130725"/>
                <a:gd name="connsiteY5" fmla="*/ 60387 h 362309"/>
                <a:gd name="connsiteX6" fmla="*/ 276046 w 2130725"/>
                <a:gd name="connsiteY6" fmla="*/ 176843 h 362309"/>
                <a:gd name="connsiteX7" fmla="*/ 392502 w 2130725"/>
                <a:gd name="connsiteY7" fmla="*/ 293299 h 362309"/>
                <a:gd name="connsiteX8" fmla="*/ 508958 w 2130725"/>
                <a:gd name="connsiteY8" fmla="*/ 176843 h 362309"/>
                <a:gd name="connsiteX9" fmla="*/ 392502 w 2130725"/>
                <a:gd name="connsiteY9" fmla="*/ 60387 h 362309"/>
                <a:gd name="connsiteX10" fmla="*/ 0 w 2130725"/>
                <a:gd name="connsiteY10" fmla="*/ 0 h 362309"/>
                <a:gd name="connsiteX11" fmla="*/ 2130725 w 2130725"/>
                <a:gd name="connsiteY11" fmla="*/ 0 h 362309"/>
                <a:gd name="connsiteX12" fmla="*/ 2130725 w 2130725"/>
                <a:gd name="connsiteY12" fmla="*/ 362309 h 362309"/>
                <a:gd name="connsiteX13" fmla="*/ 0 w 2130725"/>
                <a:gd name="connsiteY13" fmla="*/ 362309 h 36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130725" h="362309">
                  <a:moveTo>
                    <a:pt x="1738223" y="60387"/>
                  </a:moveTo>
                  <a:cubicBezTo>
                    <a:pt x="1673906" y="60387"/>
                    <a:pt x="1621767" y="112526"/>
                    <a:pt x="1621767" y="176843"/>
                  </a:cubicBezTo>
                  <a:cubicBezTo>
                    <a:pt x="1621767" y="241160"/>
                    <a:pt x="1673906" y="293299"/>
                    <a:pt x="1738223" y="293299"/>
                  </a:cubicBezTo>
                  <a:cubicBezTo>
                    <a:pt x="1802540" y="293299"/>
                    <a:pt x="1854679" y="241160"/>
                    <a:pt x="1854679" y="176843"/>
                  </a:cubicBezTo>
                  <a:cubicBezTo>
                    <a:pt x="1854679" y="112526"/>
                    <a:pt x="1802540" y="60387"/>
                    <a:pt x="1738223" y="60387"/>
                  </a:cubicBezTo>
                  <a:close/>
                  <a:moveTo>
                    <a:pt x="392502" y="60387"/>
                  </a:moveTo>
                  <a:cubicBezTo>
                    <a:pt x="328185" y="60387"/>
                    <a:pt x="276046" y="112526"/>
                    <a:pt x="276046" y="176843"/>
                  </a:cubicBezTo>
                  <a:cubicBezTo>
                    <a:pt x="276046" y="241160"/>
                    <a:pt x="328185" y="293299"/>
                    <a:pt x="392502" y="293299"/>
                  </a:cubicBezTo>
                  <a:cubicBezTo>
                    <a:pt x="456819" y="293299"/>
                    <a:pt x="508958" y="241160"/>
                    <a:pt x="508958" y="176843"/>
                  </a:cubicBezTo>
                  <a:cubicBezTo>
                    <a:pt x="508958" y="112526"/>
                    <a:pt x="456819" y="60387"/>
                    <a:pt x="392502" y="60387"/>
                  </a:cubicBezTo>
                  <a:close/>
                  <a:moveTo>
                    <a:pt x="0" y="0"/>
                  </a:moveTo>
                  <a:lnTo>
                    <a:pt x="2130725" y="0"/>
                  </a:lnTo>
                  <a:lnTo>
                    <a:pt x="2130725" y="362309"/>
                  </a:lnTo>
                  <a:lnTo>
                    <a:pt x="0" y="362309"/>
                  </a:lnTo>
                  <a:close/>
                </a:path>
              </a:pathLst>
            </a:custGeom>
            <a:solidFill>
              <a:srgbClr val="69A35B"/>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lnSpcReduction="10000"/>
            </a:bodyPr>
            <a:p>
              <a:pPr algn="ctr" fontAlgn="base"/>
              <a:r>
                <a:rPr lang="en-US" altLang="zh-CN" strike="noStrike" noProof="1" dirty="0">
                  <a:solidFill>
                    <a:schemeClr val="bg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rPr>
                <a:t>D</a:t>
              </a:r>
              <a:endParaRPr lang="en-US" altLang="zh-CN" strike="noStrike" noProof="1" dirty="0">
                <a:solidFill>
                  <a:schemeClr val="bg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endParaRPr>
            </a:p>
          </p:txBody>
        </p:sp>
        <p:sp>
          <p:nvSpPr>
            <p:cNvPr id="83" name="矩形 82"/>
            <p:cNvSpPr/>
            <p:nvPr>
              <p:custDataLst>
                <p:tags r:id="rId17"/>
              </p:custDataLst>
            </p:nvPr>
          </p:nvSpPr>
          <p:spPr>
            <a:xfrm>
              <a:off x="3200" y="7146"/>
              <a:ext cx="3276" cy="1664"/>
            </a:xfrm>
            <a:prstGeom prst="rect">
              <a:avLst/>
            </a:prstGeom>
            <a:solidFill>
              <a:srgbClr val="69A35B">
                <a:lumMod val="40000"/>
                <a:lumOff val="60000"/>
              </a:srgbClr>
            </a:solidFill>
            <a:ln>
              <a:noFill/>
            </a:ln>
          </p:spPr>
          <p:style>
            <a:lnRef idx="2">
              <a:srgbClr val="1F74AD">
                <a:shade val="50000"/>
              </a:srgbClr>
            </a:lnRef>
            <a:fillRef idx="1">
              <a:srgbClr val="1F74AD"/>
            </a:fillRef>
            <a:effectRef idx="0">
              <a:srgbClr val="1F74AD"/>
            </a:effectRef>
            <a:fontRef idx="minor">
              <a:sysClr val="window" lastClr="FFFFFF"/>
            </a:fontRef>
          </p:style>
          <p:txBody>
            <a:bodyPr bIns="46800" rtlCol="0" anchor="ctr">
              <a:normAutofit/>
            </a:bodyPr>
            <a:p>
              <a:pPr algn="ctr" fontAlgn="base">
                <a:lnSpc>
                  <a:spcPct val="120000"/>
                </a:lnSpc>
              </a:pPr>
              <a:endParaRPr lang="zh-CN" altLang="en-US" sz="1400" strike="noStrike" spc="150" noProof="1" dirty="0">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84" name="圆角矩形 83"/>
            <p:cNvSpPr/>
            <p:nvPr>
              <p:custDataLst>
                <p:tags r:id="rId18"/>
              </p:custDataLst>
            </p:nvPr>
          </p:nvSpPr>
          <p:spPr>
            <a:xfrm>
              <a:off x="3684" y="6297"/>
              <a:ext cx="238" cy="689"/>
            </a:xfrm>
            <a:prstGeom prst="roundRect">
              <a:avLst>
                <a:gd name="adj" fmla="val 50000"/>
              </a:avLst>
            </a:prstGeom>
            <a:solidFill>
              <a:srgbClr val="69A35B">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85" name="圆角矩形 84"/>
            <p:cNvSpPr/>
            <p:nvPr>
              <p:custDataLst>
                <p:tags r:id="rId19"/>
              </p:custDataLst>
            </p:nvPr>
          </p:nvSpPr>
          <p:spPr>
            <a:xfrm>
              <a:off x="5753" y="6297"/>
              <a:ext cx="238" cy="689"/>
            </a:xfrm>
            <a:prstGeom prst="roundRect">
              <a:avLst>
                <a:gd name="adj" fmla="val 50000"/>
              </a:avLst>
            </a:prstGeom>
            <a:solidFill>
              <a:srgbClr val="69A35B">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57" name="文本框 56"/>
            <p:cNvSpPr txBox="1"/>
            <p:nvPr>
              <p:custDataLst>
                <p:tags r:id="rId20"/>
              </p:custDataLst>
            </p:nvPr>
          </p:nvSpPr>
          <p:spPr>
            <a:xfrm>
              <a:off x="3200" y="7196"/>
              <a:ext cx="3276" cy="1598"/>
            </a:xfrm>
            <a:prstGeom prst="rect">
              <a:avLst/>
            </a:prstGeom>
            <a:noFill/>
          </p:spPr>
          <p:txBody>
            <a:bodyPr wrap="none" rtlCol="0" anchor="ctr">
              <a:normAutofit/>
            </a:bodyPr>
            <a:p>
              <a:pPr algn="ctr">
                <a:lnSpc>
                  <a:spcPct val="120000"/>
                </a:lnSpc>
              </a:pPr>
              <a:r>
                <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rPr>
                <a:t>（四）死亡教育</a:t>
              </a:r>
              <a:endPar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endParaRPr>
            </a:p>
          </p:txBody>
        </p:sp>
      </p:grpSp>
      <p:grpSp>
        <p:nvGrpSpPr>
          <p:cNvPr id="66" name="组合 65"/>
          <p:cNvGrpSpPr/>
          <p:nvPr/>
        </p:nvGrpSpPr>
        <p:grpSpPr>
          <a:xfrm>
            <a:off x="4976178" y="4117023"/>
            <a:ext cx="2079625" cy="1595437"/>
            <a:chOff x="7962" y="6297"/>
            <a:chExt cx="3276" cy="2513"/>
          </a:xfrm>
        </p:grpSpPr>
        <p:sp>
          <p:nvSpPr>
            <p:cNvPr id="72" name="任意多边形 71"/>
            <p:cNvSpPr/>
            <p:nvPr>
              <p:custDataLst>
                <p:tags r:id="rId21"/>
              </p:custDataLst>
            </p:nvPr>
          </p:nvSpPr>
          <p:spPr>
            <a:xfrm>
              <a:off x="7961" y="6588"/>
              <a:ext cx="3276" cy="557"/>
            </a:xfrm>
            <a:custGeom>
              <a:avLst/>
              <a:gdLst>
                <a:gd name="connsiteX0" fmla="*/ 1738223 w 2130725"/>
                <a:gd name="connsiteY0" fmla="*/ 60387 h 362309"/>
                <a:gd name="connsiteX1" fmla="*/ 1621767 w 2130725"/>
                <a:gd name="connsiteY1" fmla="*/ 176843 h 362309"/>
                <a:gd name="connsiteX2" fmla="*/ 1738223 w 2130725"/>
                <a:gd name="connsiteY2" fmla="*/ 293299 h 362309"/>
                <a:gd name="connsiteX3" fmla="*/ 1854679 w 2130725"/>
                <a:gd name="connsiteY3" fmla="*/ 176843 h 362309"/>
                <a:gd name="connsiteX4" fmla="*/ 1738223 w 2130725"/>
                <a:gd name="connsiteY4" fmla="*/ 60387 h 362309"/>
                <a:gd name="connsiteX5" fmla="*/ 392502 w 2130725"/>
                <a:gd name="connsiteY5" fmla="*/ 60387 h 362309"/>
                <a:gd name="connsiteX6" fmla="*/ 276046 w 2130725"/>
                <a:gd name="connsiteY6" fmla="*/ 176843 h 362309"/>
                <a:gd name="connsiteX7" fmla="*/ 392502 w 2130725"/>
                <a:gd name="connsiteY7" fmla="*/ 293299 h 362309"/>
                <a:gd name="connsiteX8" fmla="*/ 508958 w 2130725"/>
                <a:gd name="connsiteY8" fmla="*/ 176843 h 362309"/>
                <a:gd name="connsiteX9" fmla="*/ 392502 w 2130725"/>
                <a:gd name="connsiteY9" fmla="*/ 60387 h 362309"/>
                <a:gd name="connsiteX10" fmla="*/ 0 w 2130725"/>
                <a:gd name="connsiteY10" fmla="*/ 0 h 362309"/>
                <a:gd name="connsiteX11" fmla="*/ 2130725 w 2130725"/>
                <a:gd name="connsiteY11" fmla="*/ 0 h 362309"/>
                <a:gd name="connsiteX12" fmla="*/ 2130725 w 2130725"/>
                <a:gd name="connsiteY12" fmla="*/ 362309 h 362309"/>
                <a:gd name="connsiteX13" fmla="*/ 0 w 2130725"/>
                <a:gd name="connsiteY13" fmla="*/ 362309 h 36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130725" h="362309">
                  <a:moveTo>
                    <a:pt x="1738223" y="60387"/>
                  </a:moveTo>
                  <a:cubicBezTo>
                    <a:pt x="1673906" y="60387"/>
                    <a:pt x="1621767" y="112526"/>
                    <a:pt x="1621767" y="176843"/>
                  </a:cubicBezTo>
                  <a:cubicBezTo>
                    <a:pt x="1621767" y="241160"/>
                    <a:pt x="1673906" y="293299"/>
                    <a:pt x="1738223" y="293299"/>
                  </a:cubicBezTo>
                  <a:cubicBezTo>
                    <a:pt x="1802540" y="293299"/>
                    <a:pt x="1854679" y="241160"/>
                    <a:pt x="1854679" y="176843"/>
                  </a:cubicBezTo>
                  <a:cubicBezTo>
                    <a:pt x="1854679" y="112526"/>
                    <a:pt x="1802540" y="60387"/>
                    <a:pt x="1738223" y="60387"/>
                  </a:cubicBezTo>
                  <a:close/>
                  <a:moveTo>
                    <a:pt x="392502" y="60387"/>
                  </a:moveTo>
                  <a:cubicBezTo>
                    <a:pt x="328185" y="60387"/>
                    <a:pt x="276046" y="112526"/>
                    <a:pt x="276046" y="176843"/>
                  </a:cubicBezTo>
                  <a:cubicBezTo>
                    <a:pt x="276046" y="241160"/>
                    <a:pt x="328185" y="293299"/>
                    <a:pt x="392502" y="293299"/>
                  </a:cubicBezTo>
                  <a:cubicBezTo>
                    <a:pt x="456819" y="293299"/>
                    <a:pt x="508958" y="241160"/>
                    <a:pt x="508958" y="176843"/>
                  </a:cubicBezTo>
                  <a:cubicBezTo>
                    <a:pt x="508958" y="112526"/>
                    <a:pt x="456819" y="60387"/>
                    <a:pt x="392502" y="60387"/>
                  </a:cubicBezTo>
                  <a:close/>
                  <a:moveTo>
                    <a:pt x="0" y="0"/>
                  </a:moveTo>
                  <a:lnTo>
                    <a:pt x="2130725" y="0"/>
                  </a:lnTo>
                  <a:lnTo>
                    <a:pt x="2130725" y="362309"/>
                  </a:lnTo>
                  <a:lnTo>
                    <a:pt x="0" y="362309"/>
                  </a:lnTo>
                  <a:close/>
                </a:path>
              </a:pathLst>
            </a:custGeom>
            <a:solidFill>
              <a:srgbClr val="9BBB59"/>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lnSpcReduction="10000"/>
            </a:bodyPr>
            <a:p>
              <a:pPr algn="ctr" fontAlgn="base"/>
              <a:r>
                <a:rPr lang="en-US" altLang="zh-CN" strike="noStrike" noProof="1" dirty="0">
                  <a:solidFill>
                    <a:schemeClr val="bg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rPr>
                <a:t>E</a:t>
              </a:r>
              <a:endParaRPr lang="en-US" altLang="zh-CN" strike="noStrike" noProof="1" dirty="0">
                <a:solidFill>
                  <a:schemeClr val="bg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endParaRPr>
            </a:p>
          </p:txBody>
        </p:sp>
        <p:sp>
          <p:nvSpPr>
            <p:cNvPr id="73" name="矩形 72"/>
            <p:cNvSpPr/>
            <p:nvPr>
              <p:custDataLst>
                <p:tags r:id="rId22"/>
              </p:custDataLst>
            </p:nvPr>
          </p:nvSpPr>
          <p:spPr>
            <a:xfrm>
              <a:off x="7961" y="7146"/>
              <a:ext cx="3276" cy="1664"/>
            </a:xfrm>
            <a:prstGeom prst="rect">
              <a:avLst/>
            </a:prstGeom>
            <a:solidFill>
              <a:srgbClr val="9BBB59">
                <a:lumMod val="40000"/>
                <a:lumOff val="60000"/>
              </a:srgbClr>
            </a:solidFill>
            <a:ln>
              <a:noFill/>
            </a:ln>
          </p:spPr>
          <p:style>
            <a:lnRef idx="2">
              <a:srgbClr val="1F74AD">
                <a:shade val="50000"/>
              </a:srgbClr>
            </a:lnRef>
            <a:fillRef idx="1">
              <a:srgbClr val="1F74AD"/>
            </a:fillRef>
            <a:effectRef idx="0">
              <a:srgbClr val="1F74AD"/>
            </a:effectRef>
            <a:fontRef idx="minor">
              <a:sysClr val="window" lastClr="FFFFFF"/>
            </a:fontRef>
          </p:style>
          <p:txBody>
            <a:bodyPr bIns="46800" rtlCol="0" anchor="ctr">
              <a:normAutofit/>
            </a:bodyPr>
            <a:p>
              <a:pPr algn="ctr" fontAlgn="base">
                <a:lnSpc>
                  <a:spcPct val="120000"/>
                </a:lnSpc>
              </a:pPr>
              <a:endParaRPr lang="zh-CN" altLang="en-US" sz="1400" strike="noStrike" spc="150" noProof="1" dirty="0">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74" name="圆角矩形 73"/>
            <p:cNvSpPr/>
            <p:nvPr>
              <p:custDataLst>
                <p:tags r:id="rId23"/>
              </p:custDataLst>
            </p:nvPr>
          </p:nvSpPr>
          <p:spPr>
            <a:xfrm>
              <a:off x="8446" y="6297"/>
              <a:ext cx="238" cy="689"/>
            </a:xfrm>
            <a:prstGeom prst="roundRect">
              <a:avLst>
                <a:gd name="adj" fmla="val 50000"/>
              </a:avLst>
            </a:prstGeom>
            <a:solidFill>
              <a:srgbClr val="9BBB59">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75" name="圆角矩形 74"/>
            <p:cNvSpPr/>
            <p:nvPr>
              <p:custDataLst>
                <p:tags r:id="rId24"/>
              </p:custDataLst>
            </p:nvPr>
          </p:nvSpPr>
          <p:spPr>
            <a:xfrm>
              <a:off x="10515" y="6297"/>
              <a:ext cx="238" cy="689"/>
            </a:xfrm>
            <a:prstGeom prst="roundRect">
              <a:avLst>
                <a:gd name="adj" fmla="val 50000"/>
              </a:avLst>
            </a:prstGeom>
            <a:solidFill>
              <a:srgbClr val="9BBB59">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58" name="文本框 57"/>
            <p:cNvSpPr txBox="1"/>
            <p:nvPr>
              <p:custDataLst>
                <p:tags r:id="rId25"/>
              </p:custDataLst>
            </p:nvPr>
          </p:nvSpPr>
          <p:spPr>
            <a:xfrm>
              <a:off x="7961" y="7196"/>
              <a:ext cx="3276" cy="1598"/>
            </a:xfrm>
            <a:prstGeom prst="rect">
              <a:avLst/>
            </a:prstGeom>
            <a:noFill/>
          </p:spPr>
          <p:txBody>
            <a:bodyPr wrap="none" rtlCol="0" anchor="ctr">
              <a:normAutofit/>
            </a:bodyPr>
            <a:p>
              <a:pPr algn="ctr">
                <a:lnSpc>
                  <a:spcPct val="120000"/>
                </a:lnSpc>
              </a:pPr>
              <a:r>
                <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rPr>
                <a:t>（五）临终关怀的模式</a:t>
              </a:r>
              <a:endPar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endParaRPr>
            </a:p>
          </p:txBody>
        </p:sp>
      </p:grpSp>
      <p:grpSp>
        <p:nvGrpSpPr>
          <p:cNvPr id="67" name="组合 66"/>
          <p:cNvGrpSpPr/>
          <p:nvPr/>
        </p:nvGrpSpPr>
        <p:grpSpPr>
          <a:xfrm>
            <a:off x="8032115" y="4114483"/>
            <a:ext cx="2079625" cy="1595437"/>
            <a:chOff x="12724" y="6297"/>
            <a:chExt cx="3276" cy="2513"/>
          </a:xfrm>
        </p:grpSpPr>
        <p:sp>
          <p:nvSpPr>
            <p:cNvPr id="87" name="任意多边形 86"/>
            <p:cNvSpPr/>
            <p:nvPr>
              <p:custDataLst>
                <p:tags r:id="rId26"/>
              </p:custDataLst>
            </p:nvPr>
          </p:nvSpPr>
          <p:spPr>
            <a:xfrm>
              <a:off x="12723" y="6588"/>
              <a:ext cx="3276" cy="557"/>
            </a:xfrm>
            <a:custGeom>
              <a:avLst/>
              <a:gdLst>
                <a:gd name="connsiteX0" fmla="*/ 1738223 w 2130725"/>
                <a:gd name="connsiteY0" fmla="*/ 60387 h 362309"/>
                <a:gd name="connsiteX1" fmla="*/ 1621767 w 2130725"/>
                <a:gd name="connsiteY1" fmla="*/ 176843 h 362309"/>
                <a:gd name="connsiteX2" fmla="*/ 1738223 w 2130725"/>
                <a:gd name="connsiteY2" fmla="*/ 293299 h 362309"/>
                <a:gd name="connsiteX3" fmla="*/ 1854679 w 2130725"/>
                <a:gd name="connsiteY3" fmla="*/ 176843 h 362309"/>
                <a:gd name="connsiteX4" fmla="*/ 1738223 w 2130725"/>
                <a:gd name="connsiteY4" fmla="*/ 60387 h 362309"/>
                <a:gd name="connsiteX5" fmla="*/ 392502 w 2130725"/>
                <a:gd name="connsiteY5" fmla="*/ 60387 h 362309"/>
                <a:gd name="connsiteX6" fmla="*/ 276046 w 2130725"/>
                <a:gd name="connsiteY6" fmla="*/ 176843 h 362309"/>
                <a:gd name="connsiteX7" fmla="*/ 392502 w 2130725"/>
                <a:gd name="connsiteY7" fmla="*/ 293299 h 362309"/>
                <a:gd name="connsiteX8" fmla="*/ 508958 w 2130725"/>
                <a:gd name="connsiteY8" fmla="*/ 176843 h 362309"/>
                <a:gd name="connsiteX9" fmla="*/ 392502 w 2130725"/>
                <a:gd name="connsiteY9" fmla="*/ 60387 h 362309"/>
                <a:gd name="connsiteX10" fmla="*/ 0 w 2130725"/>
                <a:gd name="connsiteY10" fmla="*/ 0 h 362309"/>
                <a:gd name="connsiteX11" fmla="*/ 2130725 w 2130725"/>
                <a:gd name="connsiteY11" fmla="*/ 0 h 362309"/>
                <a:gd name="connsiteX12" fmla="*/ 2130725 w 2130725"/>
                <a:gd name="connsiteY12" fmla="*/ 362309 h 362309"/>
                <a:gd name="connsiteX13" fmla="*/ 0 w 2130725"/>
                <a:gd name="connsiteY13" fmla="*/ 362309 h 36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130725" h="362309">
                  <a:moveTo>
                    <a:pt x="1738223" y="60387"/>
                  </a:moveTo>
                  <a:cubicBezTo>
                    <a:pt x="1673906" y="60387"/>
                    <a:pt x="1621767" y="112526"/>
                    <a:pt x="1621767" y="176843"/>
                  </a:cubicBezTo>
                  <a:cubicBezTo>
                    <a:pt x="1621767" y="241160"/>
                    <a:pt x="1673906" y="293299"/>
                    <a:pt x="1738223" y="293299"/>
                  </a:cubicBezTo>
                  <a:cubicBezTo>
                    <a:pt x="1802540" y="293299"/>
                    <a:pt x="1854679" y="241160"/>
                    <a:pt x="1854679" y="176843"/>
                  </a:cubicBezTo>
                  <a:cubicBezTo>
                    <a:pt x="1854679" y="112526"/>
                    <a:pt x="1802540" y="60387"/>
                    <a:pt x="1738223" y="60387"/>
                  </a:cubicBezTo>
                  <a:close/>
                  <a:moveTo>
                    <a:pt x="392502" y="60387"/>
                  </a:moveTo>
                  <a:cubicBezTo>
                    <a:pt x="328185" y="60387"/>
                    <a:pt x="276046" y="112526"/>
                    <a:pt x="276046" y="176843"/>
                  </a:cubicBezTo>
                  <a:cubicBezTo>
                    <a:pt x="276046" y="241160"/>
                    <a:pt x="328185" y="293299"/>
                    <a:pt x="392502" y="293299"/>
                  </a:cubicBezTo>
                  <a:cubicBezTo>
                    <a:pt x="456819" y="293299"/>
                    <a:pt x="508958" y="241160"/>
                    <a:pt x="508958" y="176843"/>
                  </a:cubicBezTo>
                  <a:cubicBezTo>
                    <a:pt x="508958" y="112526"/>
                    <a:pt x="456819" y="60387"/>
                    <a:pt x="392502" y="60387"/>
                  </a:cubicBezTo>
                  <a:close/>
                  <a:moveTo>
                    <a:pt x="0" y="0"/>
                  </a:moveTo>
                  <a:lnTo>
                    <a:pt x="2130725" y="0"/>
                  </a:lnTo>
                  <a:lnTo>
                    <a:pt x="2130725" y="362309"/>
                  </a:lnTo>
                  <a:lnTo>
                    <a:pt x="0" y="362309"/>
                  </a:lnTo>
                  <a:close/>
                </a:path>
              </a:pathLst>
            </a:custGeom>
            <a:solidFill>
              <a:srgbClr val="FFC000"/>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lnSpcReduction="10000"/>
            </a:bodyPr>
            <a:p>
              <a:pPr algn="ctr" fontAlgn="base"/>
              <a:r>
                <a:rPr lang="en-US" altLang="zh-CN" strike="noStrike" noProof="1" dirty="0">
                  <a:solidFill>
                    <a:schemeClr val="bg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rPr>
                <a:t>E</a:t>
              </a:r>
              <a:endParaRPr lang="en-US" altLang="zh-CN" strike="noStrike" noProof="1" dirty="0">
                <a:solidFill>
                  <a:schemeClr val="bg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endParaRPr>
            </a:p>
          </p:txBody>
        </p:sp>
        <p:sp>
          <p:nvSpPr>
            <p:cNvPr id="88" name="矩形 87"/>
            <p:cNvSpPr/>
            <p:nvPr>
              <p:custDataLst>
                <p:tags r:id="rId27"/>
              </p:custDataLst>
            </p:nvPr>
          </p:nvSpPr>
          <p:spPr>
            <a:xfrm>
              <a:off x="12723" y="7146"/>
              <a:ext cx="3276" cy="1664"/>
            </a:xfrm>
            <a:prstGeom prst="rect">
              <a:avLst/>
            </a:prstGeom>
            <a:solidFill>
              <a:srgbClr val="FFC000">
                <a:lumMod val="40000"/>
                <a:lumOff val="60000"/>
              </a:srgbClr>
            </a:solidFill>
            <a:ln>
              <a:noFill/>
            </a:ln>
          </p:spPr>
          <p:style>
            <a:lnRef idx="2">
              <a:srgbClr val="1F74AD">
                <a:shade val="50000"/>
              </a:srgbClr>
            </a:lnRef>
            <a:fillRef idx="1">
              <a:srgbClr val="1F74AD"/>
            </a:fillRef>
            <a:effectRef idx="0">
              <a:srgbClr val="1F74AD"/>
            </a:effectRef>
            <a:fontRef idx="minor">
              <a:sysClr val="window" lastClr="FFFFFF"/>
            </a:fontRef>
          </p:style>
          <p:txBody>
            <a:bodyPr bIns="46800" rtlCol="0" anchor="ctr">
              <a:normAutofit/>
            </a:bodyPr>
            <a:p>
              <a:pPr algn="ctr" fontAlgn="base">
                <a:lnSpc>
                  <a:spcPct val="120000"/>
                </a:lnSpc>
              </a:pPr>
              <a:endParaRPr lang="zh-CN" altLang="en-US" sz="1400" strike="noStrike" spc="150" noProof="1" dirty="0">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89" name="圆角矩形 88"/>
            <p:cNvSpPr/>
            <p:nvPr>
              <p:custDataLst>
                <p:tags r:id="rId28"/>
              </p:custDataLst>
            </p:nvPr>
          </p:nvSpPr>
          <p:spPr>
            <a:xfrm>
              <a:off x="13207" y="6297"/>
              <a:ext cx="238" cy="689"/>
            </a:xfrm>
            <a:prstGeom prst="roundRect">
              <a:avLst>
                <a:gd name="adj" fmla="val 50000"/>
              </a:avLst>
            </a:prstGeom>
            <a:solidFill>
              <a:srgbClr val="FFC000">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90" name="圆角矩形 89"/>
            <p:cNvSpPr/>
            <p:nvPr>
              <p:custDataLst>
                <p:tags r:id="rId29"/>
              </p:custDataLst>
            </p:nvPr>
          </p:nvSpPr>
          <p:spPr>
            <a:xfrm>
              <a:off x="15276" y="6297"/>
              <a:ext cx="238" cy="689"/>
            </a:xfrm>
            <a:prstGeom prst="roundRect">
              <a:avLst>
                <a:gd name="adj" fmla="val 50000"/>
              </a:avLst>
            </a:prstGeom>
            <a:solidFill>
              <a:srgbClr val="FFC000">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59" name="文本框 58"/>
            <p:cNvSpPr txBox="1"/>
            <p:nvPr>
              <p:custDataLst>
                <p:tags r:id="rId30"/>
              </p:custDataLst>
            </p:nvPr>
          </p:nvSpPr>
          <p:spPr>
            <a:xfrm>
              <a:off x="12723" y="7196"/>
              <a:ext cx="3276" cy="1598"/>
            </a:xfrm>
            <a:prstGeom prst="rect">
              <a:avLst/>
            </a:prstGeom>
            <a:noFill/>
          </p:spPr>
          <p:txBody>
            <a:bodyPr wrap="none" rtlCol="0" anchor="ctr">
              <a:normAutofit/>
            </a:bodyPr>
            <a:p>
              <a:pPr algn="ctr">
                <a:lnSpc>
                  <a:spcPct val="120000"/>
                </a:lnSpc>
              </a:pPr>
              <a:r>
                <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rPr>
                <a:t>（六）其他</a:t>
              </a:r>
              <a:endPar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endParaRPr>
            </a:p>
          </p:txBody>
        </p:sp>
      </p:grpSp>
      <p:sp>
        <p:nvSpPr>
          <p:cNvPr id="23" name="Title 6"/>
          <p:cNvSpPr txBox="1"/>
          <p:nvPr>
            <p:custDataLst>
              <p:tags r:id="rId31"/>
            </p:custDataLst>
          </p:nvPr>
        </p:nvSpPr>
        <p:spPr>
          <a:xfrm>
            <a:off x="193942" y="58649"/>
            <a:ext cx="4872355" cy="53403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3000" b="1" spc="388" dirty="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三、临终关怀的护理内容</a:t>
            </a:r>
            <a:endParaRPr sz="3000" b="1" spc="388" dirty="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
        <p:nvSpPr>
          <p:cNvPr id="2" name="文本框 1"/>
          <p:cNvSpPr txBox="1"/>
          <p:nvPr/>
        </p:nvSpPr>
        <p:spPr>
          <a:xfrm>
            <a:off x="1649095" y="1133475"/>
            <a:ext cx="9381490" cy="922020"/>
          </a:xfrm>
          <a:prstGeom prst="rect">
            <a:avLst/>
          </a:prstGeom>
          <a:noFill/>
        </p:spPr>
        <p:txBody>
          <a:bodyPr wrap="square" rtlCol="0">
            <a:spAutoFit/>
          </a:bodyPr>
          <a:p>
            <a:pPr>
              <a:lnSpc>
                <a:spcPct val="150000"/>
              </a:lnSpc>
            </a:pPr>
            <a:r>
              <a:rPr lang="zh-CN" altLang="en-US">
                <a:solidFill>
                  <a:schemeClr val="tx1"/>
                </a:solidFill>
                <a:latin typeface="微软雅黑" panose="020B0503020204020204" charset="-122"/>
                <a:ea typeface="微软雅黑" panose="020B0503020204020204" charset="-122"/>
              </a:rPr>
              <a:t>临终关怀不仅是一种服务，也是一门以临终患者生理、心理特征和为临终患者及其家属提供全面照料从而减轻患者家属精神压力为研究对象的新兴学科。其研究内容包括：</a:t>
            </a:r>
            <a:endParaRPr lang="zh-CN" altLang="en-US">
              <a:solidFill>
                <a:schemeClr val="tx1"/>
              </a:solidFill>
              <a:latin typeface="微软雅黑" panose="020B0503020204020204" charset="-122"/>
              <a:ea typeface="微软雅黑" panose="020B0503020204020204" charset="-122"/>
            </a:endParaRPr>
          </a:p>
        </p:txBody>
      </p:sp>
    </p:spTree>
    <p:custDataLst>
      <p:tags r:id="rId32"/>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61"/>
                                        </p:tgtEl>
                                        <p:attrNameLst>
                                          <p:attrName>style.visibility</p:attrName>
                                        </p:attrNameLst>
                                      </p:cBhvr>
                                      <p:to>
                                        <p:strVal val="visible"/>
                                      </p:to>
                                    </p:set>
                                    <p:anim calcmode="lin" valueType="num">
                                      <p:cBhvr>
                                        <p:cTn id="7" dur="500"/>
                                        <p:tgtEl>
                                          <p:spTgt spid="61"/>
                                        </p:tgtEl>
                                        <p:attrNameLst>
                                          <p:attrName>ppt_y</p:attrName>
                                        </p:attrNameLst>
                                      </p:cBhvr>
                                      <p:tavLst>
                                        <p:tav tm="0">
                                          <p:val>
                                            <p:strVal val="#ppt_y-#ppt_h*1.125000"/>
                                          </p:val>
                                        </p:tav>
                                        <p:tav tm="100000">
                                          <p:val>
                                            <p:strVal val="#ppt_y"/>
                                          </p:val>
                                        </p:tav>
                                      </p:tavLst>
                                    </p:anim>
                                    <p:animEffect transition="in" filter="wipe(down)">
                                      <p:cBhvr>
                                        <p:cTn id="8" dur="500"/>
                                        <p:tgtEl>
                                          <p:spTgt spid="61"/>
                                        </p:tgtEl>
                                      </p:cBhvr>
                                    </p:animEffect>
                                  </p:childTnLst>
                                </p:cTn>
                              </p:par>
                            </p:childTnLst>
                          </p:cTn>
                        </p:par>
                        <p:par>
                          <p:cTn id="9" fill="hold">
                            <p:stCondLst>
                              <p:cond delay="500"/>
                            </p:stCondLst>
                            <p:childTnLst>
                              <p:par>
                                <p:cTn id="10" presetID="12" presetClass="entr" presetSubtype="1" fill="hold" nodeType="afterEffect">
                                  <p:stCondLst>
                                    <p:cond delay="0"/>
                                  </p:stCondLst>
                                  <p:childTnLst>
                                    <p:set>
                                      <p:cBhvr>
                                        <p:cTn id="11" dur="1" fill="hold">
                                          <p:stCondLst>
                                            <p:cond delay="0"/>
                                          </p:stCondLst>
                                        </p:cTn>
                                        <p:tgtEl>
                                          <p:spTgt spid="62"/>
                                        </p:tgtEl>
                                        <p:attrNameLst>
                                          <p:attrName>style.visibility</p:attrName>
                                        </p:attrNameLst>
                                      </p:cBhvr>
                                      <p:to>
                                        <p:strVal val="visible"/>
                                      </p:to>
                                    </p:set>
                                    <p:anim calcmode="lin" valueType="num">
                                      <p:cBhvr>
                                        <p:cTn id="12" dur="500"/>
                                        <p:tgtEl>
                                          <p:spTgt spid="62"/>
                                        </p:tgtEl>
                                        <p:attrNameLst>
                                          <p:attrName>ppt_y</p:attrName>
                                        </p:attrNameLst>
                                      </p:cBhvr>
                                      <p:tavLst>
                                        <p:tav tm="0">
                                          <p:val>
                                            <p:strVal val="#ppt_y-#ppt_h*1.125000"/>
                                          </p:val>
                                        </p:tav>
                                        <p:tav tm="100000">
                                          <p:val>
                                            <p:strVal val="#ppt_y"/>
                                          </p:val>
                                        </p:tav>
                                      </p:tavLst>
                                    </p:anim>
                                    <p:animEffect transition="in" filter="wipe(down)">
                                      <p:cBhvr>
                                        <p:cTn id="13" dur="500"/>
                                        <p:tgtEl>
                                          <p:spTgt spid="62"/>
                                        </p:tgtEl>
                                      </p:cBhvr>
                                    </p:animEffect>
                                  </p:childTnLst>
                                </p:cTn>
                              </p:par>
                            </p:childTnLst>
                          </p:cTn>
                        </p:par>
                        <p:par>
                          <p:cTn id="14" fill="hold">
                            <p:stCondLst>
                              <p:cond delay="1000"/>
                            </p:stCondLst>
                            <p:childTnLst>
                              <p:par>
                                <p:cTn id="15" presetID="12" presetClass="entr" presetSubtype="1" fill="hold" nodeType="afterEffect">
                                  <p:stCondLst>
                                    <p:cond delay="0"/>
                                  </p:stCondLst>
                                  <p:childTnLst>
                                    <p:set>
                                      <p:cBhvr>
                                        <p:cTn id="16" dur="1" fill="hold">
                                          <p:stCondLst>
                                            <p:cond delay="0"/>
                                          </p:stCondLst>
                                        </p:cTn>
                                        <p:tgtEl>
                                          <p:spTgt spid="63"/>
                                        </p:tgtEl>
                                        <p:attrNameLst>
                                          <p:attrName>style.visibility</p:attrName>
                                        </p:attrNameLst>
                                      </p:cBhvr>
                                      <p:to>
                                        <p:strVal val="visible"/>
                                      </p:to>
                                    </p:set>
                                    <p:anim calcmode="lin" valueType="num">
                                      <p:cBhvr>
                                        <p:cTn id="17" dur="500"/>
                                        <p:tgtEl>
                                          <p:spTgt spid="63"/>
                                        </p:tgtEl>
                                        <p:attrNameLst>
                                          <p:attrName>ppt_y</p:attrName>
                                        </p:attrNameLst>
                                      </p:cBhvr>
                                      <p:tavLst>
                                        <p:tav tm="0">
                                          <p:val>
                                            <p:strVal val="#ppt_y-#ppt_h*1.125000"/>
                                          </p:val>
                                        </p:tav>
                                        <p:tav tm="100000">
                                          <p:val>
                                            <p:strVal val="#ppt_y"/>
                                          </p:val>
                                        </p:tav>
                                      </p:tavLst>
                                    </p:anim>
                                    <p:animEffect transition="in" filter="wipe(down)">
                                      <p:cBhvr>
                                        <p:cTn id="18" dur="500"/>
                                        <p:tgtEl>
                                          <p:spTgt spid="63"/>
                                        </p:tgtEl>
                                      </p:cBhvr>
                                    </p:animEffect>
                                  </p:childTnLst>
                                </p:cTn>
                              </p:par>
                            </p:childTnLst>
                          </p:cTn>
                        </p:par>
                        <p:par>
                          <p:cTn id="19" fill="hold">
                            <p:stCondLst>
                              <p:cond delay="1500"/>
                            </p:stCondLst>
                            <p:childTnLst>
                              <p:par>
                                <p:cTn id="20" presetID="12" presetClass="entr" presetSubtype="1" fill="hold" nodeType="afterEffect">
                                  <p:stCondLst>
                                    <p:cond delay="0"/>
                                  </p:stCondLst>
                                  <p:childTnLst>
                                    <p:set>
                                      <p:cBhvr>
                                        <p:cTn id="21" dur="1" fill="hold">
                                          <p:stCondLst>
                                            <p:cond delay="0"/>
                                          </p:stCondLst>
                                        </p:cTn>
                                        <p:tgtEl>
                                          <p:spTgt spid="64"/>
                                        </p:tgtEl>
                                        <p:attrNameLst>
                                          <p:attrName>style.visibility</p:attrName>
                                        </p:attrNameLst>
                                      </p:cBhvr>
                                      <p:to>
                                        <p:strVal val="visible"/>
                                      </p:to>
                                    </p:set>
                                    <p:anim calcmode="lin" valueType="num">
                                      <p:cBhvr>
                                        <p:cTn id="22" dur="500"/>
                                        <p:tgtEl>
                                          <p:spTgt spid="64"/>
                                        </p:tgtEl>
                                        <p:attrNameLst>
                                          <p:attrName>ppt_y</p:attrName>
                                        </p:attrNameLst>
                                      </p:cBhvr>
                                      <p:tavLst>
                                        <p:tav tm="0">
                                          <p:val>
                                            <p:strVal val="#ppt_y-#ppt_h*1.125000"/>
                                          </p:val>
                                        </p:tav>
                                        <p:tav tm="100000">
                                          <p:val>
                                            <p:strVal val="#ppt_y"/>
                                          </p:val>
                                        </p:tav>
                                      </p:tavLst>
                                    </p:anim>
                                    <p:animEffect transition="in" filter="wipe(down)">
                                      <p:cBhvr>
                                        <p:cTn id="23" dur="500"/>
                                        <p:tgtEl>
                                          <p:spTgt spid="64"/>
                                        </p:tgtEl>
                                      </p:cBhvr>
                                    </p:animEffect>
                                  </p:childTnLst>
                                </p:cTn>
                              </p:par>
                            </p:childTnLst>
                          </p:cTn>
                        </p:par>
                        <p:par>
                          <p:cTn id="24" fill="hold">
                            <p:stCondLst>
                              <p:cond delay="2000"/>
                            </p:stCondLst>
                            <p:childTnLst>
                              <p:par>
                                <p:cTn id="25" presetID="12" presetClass="entr" presetSubtype="1" fill="hold" nodeType="afterEffect">
                                  <p:stCondLst>
                                    <p:cond delay="0"/>
                                  </p:stCondLst>
                                  <p:childTnLst>
                                    <p:set>
                                      <p:cBhvr>
                                        <p:cTn id="26" dur="1" fill="hold">
                                          <p:stCondLst>
                                            <p:cond delay="0"/>
                                          </p:stCondLst>
                                        </p:cTn>
                                        <p:tgtEl>
                                          <p:spTgt spid="66"/>
                                        </p:tgtEl>
                                        <p:attrNameLst>
                                          <p:attrName>style.visibility</p:attrName>
                                        </p:attrNameLst>
                                      </p:cBhvr>
                                      <p:to>
                                        <p:strVal val="visible"/>
                                      </p:to>
                                    </p:set>
                                    <p:anim calcmode="lin" valueType="num">
                                      <p:cBhvr>
                                        <p:cTn id="27" dur="500"/>
                                        <p:tgtEl>
                                          <p:spTgt spid="66"/>
                                        </p:tgtEl>
                                        <p:attrNameLst>
                                          <p:attrName>ppt_y</p:attrName>
                                        </p:attrNameLst>
                                      </p:cBhvr>
                                      <p:tavLst>
                                        <p:tav tm="0">
                                          <p:val>
                                            <p:strVal val="#ppt_y-#ppt_h*1.125000"/>
                                          </p:val>
                                        </p:tav>
                                        <p:tav tm="100000">
                                          <p:val>
                                            <p:strVal val="#ppt_y"/>
                                          </p:val>
                                        </p:tav>
                                      </p:tavLst>
                                    </p:anim>
                                    <p:animEffect transition="in" filter="wipe(down)">
                                      <p:cBhvr>
                                        <p:cTn id="28" dur="500"/>
                                        <p:tgtEl>
                                          <p:spTgt spid="66"/>
                                        </p:tgtEl>
                                      </p:cBhvr>
                                    </p:animEffect>
                                  </p:childTnLst>
                                </p:cTn>
                              </p:par>
                            </p:childTnLst>
                          </p:cTn>
                        </p:par>
                        <p:par>
                          <p:cTn id="29" fill="hold">
                            <p:stCondLst>
                              <p:cond delay="2500"/>
                            </p:stCondLst>
                            <p:childTnLst>
                              <p:par>
                                <p:cTn id="30" presetID="12" presetClass="entr" presetSubtype="1" fill="hold" nodeType="afterEffect">
                                  <p:stCondLst>
                                    <p:cond delay="0"/>
                                  </p:stCondLst>
                                  <p:childTnLst>
                                    <p:set>
                                      <p:cBhvr>
                                        <p:cTn id="31" dur="1" fill="hold">
                                          <p:stCondLst>
                                            <p:cond delay="0"/>
                                          </p:stCondLst>
                                        </p:cTn>
                                        <p:tgtEl>
                                          <p:spTgt spid="67"/>
                                        </p:tgtEl>
                                        <p:attrNameLst>
                                          <p:attrName>style.visibility</p:attrName>
                                        </p:attrNameLst>
                                      </p:cBhvr>
                                      <p:to>
                                        <p:strVal val="visible"/>
                                      </p:to>
                                    </p:set>
                                    <p:anim calcmode="lin" valueType="num">
                                      <p:cBhvr>
                                        <p:cTn id="32" dur="500"/>
                                        <p:tgtEl>
                                          <p:spTgt spid="67"/>
                                        </p:tgtEl>
                                        <p:attrNameLst>
                                          <p:attrName>ppt_y</p:attrName>
                                        </p:attrNameLst>
                                      </p:cBhvr>
                                      <p:tavLst>
                                        <p:tav tm="0">
                                          <p:val>
                                            <p:strVal val="#ppt_y-#ppt_h*1.125000"/>
                                          </p:val>
                                        </p:tav>
                                        <p:tav tm="100000">
                                          <p:val>
                                            <p:strVal val="#ppt_y"/>
                                          </p:val>
                                        </p:tav>
                                      </p:tavLst>
                                    </p:anim>
                                    <p:animEffect transition="in" filter="wipe(down)">
                                      <p:cBhvr>
                                        <p:cTn id="33"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1"/>
          <a:stretch>
            <a:fillRect/>
          </a:stretch>
        </p:blipFill>
        <p:spPr>
          <a:xfrm>
            <a:off x="654803" y="238442"/>
            <a:ext cx="10564260" cy="5543549"/>
          </a:xfrm>
          <a:prstGeom prst="rect">
            <a:avLst/>
          </a:prstGeom>
        </p:spPr>
      </p:pic>
      <p:sp>
        <p:nvSpPr>
          <p:cNvPr id="4" name="矩形 3"/>
          <p:cNvSpPr/>
          <p:nvPr/>
        </p:nvSpPr>
        <p:spPr>
          <a:xfrm>
            <a:off x="2132049" y="2056765"/>
            <a:ext cx="7609840" cy="2306955"/>
          </a:xfrm>
          <a:prstGeom prst="rect">
            <a:avLst/>
          </a:prstGeom>
          <a:noFill/>
          <a:ln>
            <a:noFill/>
          </a:ln>
        </p:spPr>
        <p:txBody>
          <a:bodyPr wrap="square" rtlCol="0" anchor="t">
            <a:spAutoFit/>
          </a:bodyPr>
          <a:lstStyle/>
          <a:p>
            <a:pPr algn="ctr"/>
            <a:r>
              <a:rPr lang="zh-CN" altLang="en-US" sz="72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任务三</a:t>
            </a:r>
            <a:endParaRPr lang="zh-CN" altLang="en-US" sz="72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a:p>
            <a:pPr algn="ctr"/>
            <a:r>
              <a:rPr lang="zh-CN" altLang="en-US" sz="72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死亡后的护理</a:t>
            </a:r>
            <a:endParaRPr lang="zh-CN" altLang="en-US" sz="72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p:stCondLst>
                              <p:cond delay="500"/>
                            </p:stCondLst>
                            <p:childTnLst>
                              <p:par>
                                <p:cTn id="9" presetID="5" presetClass="entr" presetSubtype="10" fill="hold" grpId="1"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checkerboard(across)">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剪去对角 3"/>
          <p:cNvSpPr/>
          <p:nvPr>
            <p:custDataLst>
              <p:tags r:id="rId1"/>
            </p:custDataLst>
          </p:nvPr>
        </p:nvSpPr>
        <p:spPr>
          <a:xfrm>
            <a:off x="900430" y="1868170"/>
            <a:ext cx="10440035" cy="3098800"/>
          </a:xfrm>
          <a:prstGeom prst="snip2DiagRect">
            <a:avLst>
              <a:gd name="adj1" fmla="val 0"/>
              <a:gd name="adj2" fmla="val 4623"/>
            </a:avLst>
          </a:prstGeom>
          <a:noFill/>
          <a:ln>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隶书" panose="02010509060101010101" pitchFamily="49" charset="-122"/>
              <a:ea typeface="隶书" panose="02010509060101010101" pitchFamily="49" charset="-122"/>
              <a:sym typeface="Arial" panose="020B0604020202020204" pitchFamily="34" charset="0"/>
            </a:endParaRPr>
          </a:p>
        </p:txBody>
      </p:sp>
      <p:sp>
        <p:nvSpPr>
          <p:cNvPr id="23" name="Title 6"/>
          <p:cNvSpPr txBox="1"/>
          <p:nvPr>
            <p:custDataLst>
              <p:tags r:id="rId2"/>
            </p:custDataLst>
          </p:nvPr>
        </p:nvSpPr>
        <p:spPr>
          <a:xfrm>
            <a:off x="231407" y="97384"/>
            <a:ext cx="4188460"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一、濒死和死亡的概念</a:t>
            </a:r>
            <a:endPar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
        <p:nvSpPr>
          <p:cNvPr id="2" name="文本框 1"/>
          <p:cNvSpPr txBox="1"/>
          <p:nvPr/>
        </p:nvSpPr>
        <p:spPr>
          <a:xfrm>
            <a:off x="1109345" y="2026920"/>
            <a:ext cx="9735820" cy="2584450"/>
          </a:xfrm>
          <a:prstGeom prst="rect">
            <a:avLst/>
          </a:prstGeom>
          <a:noFill/>
        </p:spPr>
        <p:txBody>
          <a:bodyPr wrap="square" rtlCol="0">
            <a:spAutoFit/>
          </a:bodyPr>
          <a:lstStyle/>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a:solidFill>
                  <a:srgbClr val="2E75B6"/>
                </a:solidFill>
                <a:latin typeface="微软雅黑" panose="020B0503020204020204" charset="-122"/>
                <a:ea typeface="微软雅黑" panose="020B0503020204020204" charset="-122"/>
              </a:rPr>
              <a:t>（一）濒死即临终</a:t>
            </a:r>
            <a:endParaRPr lang="zh-CN" altLang="en-US" b="1" dirty="0">
              <a:solidFill>
                <a:srgbClr val="2E75B6"/>
              </a:solidFill>
              <a:latin typeface="微软雅黑" panose="020B0503020204020204" charset="-122"/>
              <a:ea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a:latin typeface="微软雅黑" panose="020B0503020204020204" charset="-122"/>
                <a:ea typeface="微软雅黑" panose="020B0503020204020204" charset="-122"/>
              </a:rPr>
              <a:t>指患者已接受治疗性和姑息性的治疗后，虽然意识清楚，但病情加速恶化，各种迹象显示生命即将终结。因此，濒死是生命活动的最后阶段。</a:t>
            </a:r>
            <a:endParaRPr lang="zh-CN" altLang="en-US" dirty="0">
              <a:latin typeface="微软雅黑" panose="020B0503020204020204" charset="-122"/>
              <a:ea typeface="微软雅黑" panose="020B0503020204020204" charset="-122"/>
            </a:endParaRPr>
          </a:p>
          <a:p>
            <a:pPr indent="457200" algn="just" fontAlgn="auto">
              <a:lnSpc>
                <a:spcPct val="150000"/>
              </a:lnSpc>
              <a:buClrTx/>
              <a:buSzTx/>
              <a:buFontTx/>
              <a:extLst>
                <a:ext uri="{35155182-B16C-46BC-9424-99874614C6A1}">
                  <wpsdc:indentchars xmlns:wpsdc="http://www.wps.cn/officeDocument/2017/drawingmlCustomData" val="200" checksum="59296752"/>
                </a:ext>
              </a:extLst>
            </a:pPr>
            <a:r>
              <a:rPr lang="zh-CN" altLang="en-US" b="1" dirty="0">
                <a:solidFill>
                  <a:srgbClr val="2E75B6"/>
                </a:solidFill>
                <a:latin typeface="微软雅黑" panose="020B0503020204020204" charset="-122"/>
                <a:ea typeface="微软雅黑" panose="020B0503020204020204" charset="-122"/>
              </a:rPr>
              <a:t>（二）死亡</a:t>
            </a:r>
            <a:endParaRPr lang="zh-CN" altLang="en-US" b="1" dirty="0">
              <a:solidFill>
                <a:srgbClr val="2E75B6"/>
              </a:solidFill>
              <a:latin typeface="微软雅黑" panose="020B0503020204020204" charset="-122"/>
              <a:ea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a:latin typeface="微软雅黑" panose="020B0503020204020204" charset="-122"/>
                <a:ea typeface="微软雅黑" panose="020B0503020204020204" charset="-122"/>
              </a:rPr>
              <a:t>布拉克法律辞典将死亡定义为“生命的永息，生存的灭失，血液循环停止，同时呼吸及脉搏等身体重要作用的终止”。即死亡是指个体的生命活动的永久终止。</a:t>
            </a:r>
            <a:endParaRPr lang="zh-CN" altLang="en-US" dirty="0">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000">
        <p:randomBar dir="vert"/>
      </p:transition>
    </mc:Choice>
    <mc:Fallback>
      <p:transition spd="slow">
        <p:randomBar dir="vert"/>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剪去对角 3"/>
          <p:cNvSpPr/>
          <p:nvPr>
            <p:custDataLst>
              <p:tags r:id="rId1"/>
            </p:custDataLst>
          </p:nvPr>
        </p:nvSpPr>
        <p:spPr>
          <a:xfrm>
            <a:off x="661035" y="1122045"/>
            <a:ext cx="10870565" cy="5156835"/>
          </a:xfrm>
          <a:prstGeom prst="snip2DiagRect">
            <a:avLst>
              <a:gd name="adj1" fmla="val 0"/>
              <a:gd name="adj2" fmla="val 4623"/>
            </a:avLst>
          </a:prstGeom>
          <a:noFill/>
          <a:ln>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隶书" panose="02010509060101010101" pitchFamily="49" charset="-122"/>
              <a:ea typeface="隶书" panose="02010509060101010101" pitchFamily="49" charset="-122"/>
              <a:sym typeface="Arial" panose="020B0604020202020204" pitchFamily="34" charset="0"/>
            </a:endParaRPr>
          </a:p>
        </p:txBody>
      </p:sp>
      <p:sp>
        <p:nvSpPr>
          <p:cNvPr id="23" name="Title 6"/>
          <p:cNvSpPr txBox="1"/>
          <p:nvPr>
            <p:custDataLst>
              <p:tags r:id="rId2"/>
            </p:custDataLst>
          </p:nvPr>
        </p:nvSpPr>
        <p:spPr>
          <a:xfrm>
            <a:off x="231407" y="97384"/>
            <a:ext cx="2974975"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二、死亡的标准</a:t>
            </a:r>
            <a:endPar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
        <p:nvSpPr>
          <p:cNvPr id="2" name="文本框 1"/>
          <p:cNvSpPr txBox="1"/>
          <p:nvPr/>
        </p:nvSpPr>
        <p:spPr>
          <a:xfrm>
            <a:off x="1131570" y="1432560"/>
            <a:ext cx="5289550" cy="4661535"/>
          </a:xfrm>
          <a:prstGeom prst="rect">
            <a:avLst/>
          </a:prstGeom>
          <a:noFill/>
        </p:spPr>
        <p:txBody>
          <a:bodyPr wrap="square" rtlCol="0">
            <a:spAutoFit/>
          </a:bodyPr>
          <a:lstStyle/>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a:latin typeface="微软雅黑" panose="020B0503020204020204" charset="-122"/>
                <a:ea typeface="微软雅黑" panose="020B0503020204020204" charset="-122"/>
              </a:rPr>
              <a:t>传统判断死亡的标准是呼吸停止，心跳停止。随着医学科学的发展，传统判断死亡的标准受到了冲击，现代医学表明：当人的心跳停止时，大脑、肾脏、肝脏并没有死亡；而且，对心肺功能停止的患者，还可以依靠药物或机器来支持，甚至通过脏器移植技术来替换；可见，只要大脑功能保持完整性，生命活动就有可能再恢复。而脑死亡后，生命活动将无法逆转。因此，目前医学界逐步开始主张将脑死亡作为判断死亡的标准；脑死亡的标准为：不可逆的深度昏迷，自发呼吸停止，脑干反射消失，脑电波消失。</a:t>
            </a:r>
            <a:endParaRPr lang="zh-CN" altLang="en-US" dirty="0">
              <a:latin typeface="微软雅黑" panose="020B0503020204020204" charset="-122"/>
              <a:ea typeface="微软雅黑" panose="020B0503020204020204" charset="-122"/>
            </a:endParaRPr>
          </a:p>
        </p:txBody>
      </p:sp>
      <p:pic>
        <p:nvPicPr>
          <p:cNvPr id="6" name="图片 5"/>
          <p:cNvPicPr>
            <a:picLocks noChangeAspect="1"/>
          </p:cNvPicPr>
          <p:nvPr/>
        </p:nvPicPr>
        <p:blipFill>
          <a:blip r:embed="rId3"/>
          <a:stretch>
            <a:fillRect/>
          </a:stretch>
        </p:blipFill>
        <p:spPr>
          <a:xfrm>
            <a:off x="6747510" y="2238375"/>
            <a:ext cx="4471670" cy="328866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000">
        <p:randomBar dir="vert"/>
      </p:transition>
    </mc:Choice>
    <mc:Fallback>
      <p:transition spd="slow">
        <p:randomBar dir="vert"/>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剪去对角 3"/>
          <p:cNvSpPr/>
          <p:nvPr>
            <p:custDataLst>
              <p:tags r:id="rId1"/>
            </p:custDataLst>
          </p:nvPr>
        </p:nvSpPr>
        <p:spPr>
          <a:xfrm>
            <a:off x="661035" y="1590675"/>
            <a:ext cx="10870565" cy="4422775"/>
          </a:xfrm>
          <a:prstGeom prst="snip2DiagRect">
            <a:avLst>
              <a:gd name="adj1" fmla="val 0"/>
              <a:gd name="adj2" fmla="val 4623"/>
            </a:avLst>
          </a:prstGeom>
          <a:noFill/>
          <a:ln>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隶书" panose="02010509060101010101" pitchFamily="49" charset="-122"/>
              <a:ea typeface="隶书" panose="02010509060101010101" pitchFamily="49" charset="-122"/>
              <a:sym typeface="Arial" panose="020B0604020202020204" pitchFamily="34" charset="0"/>
            </a:endParaRPr>
          </a:p>
        </p:txBody>
      </p:sp>
      <p:sp>
        <p:nvSpPr>
          <p:cNvPr id="23" name="Title 6"/>
          <p:cNvSpPr txBox="1"/>
          <p:nvPr>
            <p:custDataLst>
              <p:tags r:id="rId2"/>
            </p:custDataLst>
          </p:nvPr>
        </p:nvSpPr>
        <p:spPr>
          <a:xfrm>
            <a:off x="231407" y="97384"/>
            <a:ext cx="3783965"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三、死亡过程的分期</a:t>
            </a:r>
            <a:endPar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
        <p:nvSpPr>
          <p:cNvPr id="2" name="文本框 1"/>
          <p:cNvSpPr txBox="1"/>
          <p:nvPr/>
        </p:nvSpPr>
        <p:spPr>
          <a:xfrm>
            <a:off x="868045" y="1767205"/>
            <a:ext cx="10226040" cy="4246245"/>
          </a:xfrm>
          <a:prstGeom prst="rect">
            <a:avLst/>
          </a:prstGeom>
          <a:noFill/>
        </p:spPr>
        <p:txBody>
          <a:bodyPr wrap="square" rtlCol="0">
            <a:spAutoFit/>
          </a:bodyPr>
          <a:lstStyle/>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a:solidFill>
                  <a:srgbClr val="2E75B6"/>
                </a:solidFill>
                <a:latin typeface="微软雅黑" panose="020B0503020204020204" charset="-122"/>
                <a:ea typeface="微软雅黑" panose="020B0503020204020204" charset="-122"/>
              </a:rPr>
              <a:t>（一）濒死期</a:t>
            </a:r>
            <a:endParaRPr lang="zh-CN" altLang="en-US" b="1" dirty="0">
              <a:solidFill>
                <a:srgbClr val="2E75B6"/>
              </a:solidFill>
              <a:latin typeface="微软雅黑" panose="020B0503020204020204" charset="-122"/>
              <a:ea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a:latin typeface="微软雅黑" panose="020B0503020204020204" charset="-122"/>
                <a:ea typeface="微软雅黑" panose="020B0503020204020204" charset="-122"/>
              </a:rPr>
              <a:t>濒死期又称临终状态，是生命活动的最后阶段，由于疾病末期或意外事故而造成人体主要器官生理功能趋于衰竭，死亡即将发生的过程。</a:t>
            </a:r>
            <a:endParaRPr lang="zh-CN" altLang="en-US" dirty="0">
              <a:latin typeface="微软雅黑" panose="020B0503020204020204" charset="-122"/>
              <a:ea typeface="微软雅黑" panose="020B0503020204020204" charset="-122"/>
            </a:endParaRPr>
          </a:p>
          <a:p>
            <a:pPr indent="457200" algn="just" fontAlgn="auto">
              <a:lnSpc>
                <a:spcPct val="150000"/>
              </a:lnSpc>
              <a:buClrTx/>
              <a:buSzTx/>
              <a:buFontTx/>
              <a:extLst>
                <a:ext uri="{35155182-B16C-46BC-9424-99874614C6A1}">
                  <wpsdc:indentchars xmlns:wpsdc="http://www.wps.cn/officeDocument/2017/drawingmlCustomData" val="200" checksum="59296752"/>
                </a:ext>
              </a:extLst>
            </a:pPr>
            <a:r>
              <a:rPr lang="zh-CN" altLang="en-US" b="1" dirty="0">
                <a:solidFill>
                  <a:srgbClr val="2E75B6"/>
                </a:solidFill>
                <a:latin typeface="微软雅黑" panose="020B0503020204020204" charset="-122"/>
                <a:ea typeface="微软雅黑" panose="020B0503020204020204" charset="-122"/>
              </a:rPr>
              <a:t>（二）临床死亡期</a:t>
            </a:r>
            <a:endParaRPr lang="zh-CN" altLang="en-US" b="1" dirty="0">
              <a:solidFill>
                <a:srgbClr val="2E75B6"/>
              </a:solidFill>
              <a:latin typeface="微软雅黑" panose="020B0503020204020204" charset="-122"/>
              <a:ea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a:latin typeface="微软雅黑" panose="020B0503020204020204" charset="-122"/>
                <a:ea typeface="微软雅黑" panose="020B0503020204020204" charset="-122"/>
              </a:rPr>
              <a:t>临床死亡期又称躯体死亡期，此期中枢神经系统的抑制过程由大脑皮质扩散至皮质下部位，延髓也处于极度抑制状态。</a:t>
            </a:r>
            <a:endParaRPr lang="zh-CN" altLang="en-US" dirty="0">
              <a:latin typeface="微软雅黑" panose="020B0503020204020204" charset="-122"/>
              <a:ea typeface="微软雅黑" panose="020B0503020204020204" charset="-122"/>
            </a:endParaRPr>
          </a:p>
          <a:p>
            <a:pPr indent="457200" algn="just" fontAlgn="auto">
              <a:lnSpc>
                <a:spcPct val="150000"/>
              </a:lnSpc>
              <a:buClrTx/>
              <a:buSzTx/>
              <a:buFontTx/>
              <a:extLst>
                <a:ext uri="{35155182-B16C-46BC-9424-99874614C6A1}">
                  <wpsdc:indentchars xmlns:wpsdc="http://www.wps.cn/officeDocument/2017/drawingmlCustomData" val="200" checksum="59296752"/>
                </a:ext>
              </a:extLst>
            </a:pPr>
            <a:r>
              <a:rPr lang="zh-CN" altLang="en-US" b="1" dirty="0">
                <a:solidFill>
                  <a:srgbClr val="2E75B6"/>
                </a:solidFill>
                <a:latin typeface="微软雅黑" panose="020B0503020204020204" charset="-122"/>
                <a:ea typeface="微软雅黑" panose="020B0503020204020204" charset="-122"/>
              </a:rPr>
              <a:t>（三）生物学死亡期</a:t>
            </a:r>
            <a:endParaRPr lang="zh-CN" altLang="en-US" b="1" dirty="0">
              <a:solidFill>
                <a:srgbClr val="2E75B6"/>
              </a:solidFill>
              <a:latin typeface="微软雅黑" panose="020B0503020204020204" charset="-122"/>
              <a:ea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a:latin typeface="微软雅黑" panose="020B0503020204020204" charset="-122"/>
                <a:ea typeface="微软雅黑" panose="020B0503020204020204" charset="-122"/>
              </a:rPr>
              <a:t>生物学死亡期是死亡过程的最后阶段。此期，整个中枢神经系统和各器官的新陈代谢相继终止，并出现不可逆变化。整个机体已不可能复活。而且会相继出现一些尸体现象，如尸冷、尸斑、尸僵、尸体腐败等。</a:t>
            </a:r>
            <a:endParaRPr lang="zh-CN" altLang="en-US" dirty="0">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000">
        <p:randomBar dir="vert"/>
      </p:transition>
    </mc:Choice>
    <mc:Fallback>
      <p:transition spd="slow">
        <p:randomBar dir="vert"/>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9784873da7d5dd939555a422eff551ceed9e77a644dba-7A8xtg"/>
          <p:cNvPicPr>
            <a:picLocks noChangeAspect="1"/>
          </p:cNvPicPr>
          <p:nvPr/>
        </p:nvPicPr>
        <p:blipFill>
          <a:blip r:embed="rId1"/>
          <a:srcRect l="12780" t="2600" r="33949" b="13746"/>
          <a:stretch>
            <a:fillRect/>
          </a:stretch>
        </p:blipFill>
        <p:spPr>
          <a:xfrm>
            <a:off x="-15875" y="19685"/>
            <a:ext cx="3674110" cy="6865620"/>
          </a:xfrm>
          <a:prstGeom prst="rect">
            <a:avLst/>
          </a:prstGeom>
        </p:spPr>
      </p:pic>
      <p:sp>
        <p:nvSpPr>
          <p:cNvPr id="3" name="矩形 2"/>
          <p:cNvSpPr/>
          <p:nvPr/>
        </p:nvSpPr>
        <p:spPr>
          <a:xfrm>
            <a:off x="109855" y="132715"/>
            <a:ext cx="3422650" cy="6640195"/>
          </a:xfrm>
          <a:prstGeom prst="rect">
            <a:avLst/>
          </a:prstGeom>
          <a:solidFill>
            <a:schemeClr val="bg1">
              <a:alpha val="6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984250" y="1511935"/>
            <a:ext cx="1452880" cy="3046095"/>
          </a:xfrm>
          <a:prstGeom prst="rect">
            <a:avLst/>
          </a:prstGeom>
          <a:noFill/>
        </p:spPr>
        <p:txBody>
          <a:bodyPr wrap="square" rtlCol="0">
            <a:spAutoFit/>
          </a:bodyPr>
          <a:lstStyle/>
          <a:p>
            <a:r>
              <a:rPr lang="zh-CN" altLang="en-US" sz="9600" b="1">
                <a:solidFill>
                  <a:srgbClr val="5A84AF"/>
                </a:solidFill>
                <a:latin typeface="黑体" panose="02010609060101010101" charset="-122"/>
                <a:ea typeface="黑体" panose="02010609060101010101" charset="-122"/>
              </a:rPr>
              <a:t>目</a:t>
            </a:r>
            <a:endParaRPr lang="zh-CN" altLang="en-US" sz="9600" b="1">
              <a:solidFill>
                <a:srgbClr val="5A84AF"/>
              </a:solidFill>
              <a:latin typeface="黑体" panose="02010609060101010101" charset="-122"/>
              <a:ea typeface="黑体" panose="02010609060101010101" charset="-122"/>
            </a:endParaRPr>
          </a:p>
          <a:p>
            <a:r>
              <a:rPr lang="zh-CN" altLang="en-US" sz="9600" b="1">
                <a:solidFill>
                  <a:srgbClr val="5A84AF"/>
                </a:solidFill>
                <a:latin typeface="黑体" panose="02010609060101010101" charset="-122"/>
                <a:ea typeface="黑体" panose="02010609060101010101" charset="-122"/>
              </a:rPr>
              <a:t>录</a:t>
            </a:r>
            <a:endParaRPr lang="zh-CN" altLang="en-US" sz="9600" b="1">
              <a:solidFill>
                <a:srgbClr val="5A84AF"/>
              </a:solidFill>
              <a:latin typeface="黑体" panose="02010609060101010101" charset="-122"/>
              <a:ea typeface="黑体" panose="02010609060101010101" charset="-122"/>
            </a:endParaRPr>
          </a:p>
        </p:txBody>
      </p:sp>
      <p:grpSp>
        <p:nvGrpSpPr>
          <p:cNvPr id="17" name="组合 16"/>
          <p:cNvGrpSpPr/>
          <p:nvPr/>
        </p:nvGrpSpPr>
        <p:grpSpPr>
          <a:xfrm>
            <a:off x="3968022" y="1644382"/>
            <a:ext cx="3498580" cy="540000"/>
            <a:chOff x="1397186" y="3857714"/>
            <a:chExt cx="4055189" cy="549605"/>
          </a:xfrm>
        </p:grpSpPr>
        <p:sp>
          <p:nvSpPr>
            <p:cNvPr id="54" name="_14"/>
            <p:cNvSpPr txBox="1">
              <a:spLocks noChangeArrowheads="1"/>
            </p:cNvSpPr>
            <p:nvPr/>
          </p:nvSpPr>
          <p:spPr bwMode="auto">
            <a:xfrm>
              <a:off x="1397186" y="3857714"/>
              <a:ext cx="1123680" cy="549605"/>
            </a:xfrm>
            <a:prstGeom prst="rect">
              <a:avLst/>
            </a:prstGeom>
            <a:solidFill>
              <a:srgbClr val="8EC0B9"/>
            </a:solidFill>
            <a:ln w="9525">
              <a:no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a:t>
              </a:r>
              <a:r>
                <a:rPr lang="zh-CN" altLang="en-US" sz="1800" dirty="0" smtClean="0">
                  <a:solidFill>
                    <a:schemeClr val="bg1"/>
                  </a:solidFill>
                  <a:uFillTx/>
                  <a:latin typeface="华文细黑" panose="02010600040101010101" charset="-122"/>
                  <a:ea typeface="字魂70号-灵悦黑体"/>
                  <a:sym typeface="华文细黑" panose="02010600040101010101" charset="-122"/>
                </a:rPr>
                <a:t>一章</a:t>
              </a:r>
              <a:endParaRPr lang="zh-CN" altLang="en-US" sz="1800" dirty="0">
                <a:solidFill>
                  <a:schemeClr val="bg1"/>
                </a:solidFill>
                <a:uFillTx/>
                <a:latin typeface="华文细黑" panose="02010600040101010101" charset="-122"/>
                <a:ea typeface="字魂70号-灵悦黑体"/>
                <a:sym typeface="华文细黑" panose="02010600040101010101" charset="-122"/>
              </a:endParaRPr>
            </a:p>
          </p:txBody>
        </p:sp>
        <p:sp>
          <p:nvSpPr>
            <p:cNvPr id="55" name="矩形 54"/>
            <p:cNvSpPr/>
            <p:nvPr/>
          </p:nvSpPr>
          <p:spPr bwMode="auto">
            <a:xfrm>
              <a:off x="2597287" y="3857714"/>
              <a:ext cx="2855088" cy="549605"/>
            </a:xfrm>
            <a:prstGeom prst="rect">
              <a:avLst/>
            </a:prstGeom>
            <a:noFill/>
            <a:ln w="19050">
              <a:solidFill>
                <a:srgbClr val="8EC0B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a:solidFill>
                    <a:schemeClr val="tx1"/>
                  </a:solidFill>
                  <a:latin typeface="微软雅黑" panose="020B0503020204020204" charset="-122"/>
                  <a:ea typeface="微软雅黑" panose="020B0503020204020204" charset="-122"/>
                  <a:cs typeface="黑体" panose="02010609060101010101" charset="-122"/>
                  <a:sym typeface="+mn-ea"/>
                </a:rPr>
                <a:t>绪论</a:t>
              </a:r>
              <a:endParaRPr lang="zh-CN" altLang="en-US" sz="1600" b="1">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18" name="组合 17"/>
          <p:cNvGrpSpPr/>
          <p:nvPr/>
        </p:nvGrpSpPr>
        <p:grpSpPr>
          <a:xfrm>
            <a:off x="7990570" y="1644382"/>
            <a:ext cx="3698922" cy="540000"/>
            <a:chOff x="1397186" y="3857714"/>
            <a:chExt cx="4225649" cy="549605"/>
          </a:xfrm>
        </p:grpSpPr>
        <p:sp>
          <p:nvSpPr>
            <p:cNvPr id="20" name="_14"/>
            <p:cNvSpPr txBox="1">
              <a:spLocks noChangeArrowheads="1"/>
            </p:cNvSpPr>
            <p:nvPr/>
          </p:nvSpPr>
          <p:spPr bwMode="auto">
            <a:xfrm>
              <a:off x="1397186" y="3857714"/>
              <a:ext cx="1123680" cy="549605"/>
            </a:xfrm>
            <a:prstGeom prst="rect">
              <a:avLst/>
            </a:prstGeom>
            <a:solidFill>
              <a:srgbClr val="F3B96D"/>
            </a:solidFill>
            <a:ln w="9525">
              <a:solidFill>
                <a:srgbClr val="F3B96D"/>
              </a:solid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第二章</a:t>
              </a:r>
              <a:endParaRPr lang="zh-CN" altLang="en-US" sz="1800" dirty="0">
                <a:solidFill>
                  <a:schemeClr val="bg1"/>
                </a:solidFill>
                <a:uFillTx/>
                <a:latin typeface="华文细黑" panose="02010600040101010101" charset="-122"/>
                <a:ea typeface="字魂70号-灵悦黑体"/>
                <a:sym typeface="华文细黑" panose="02010600040101010101" charset="-122"/>
              </a:endParaRPr>
            </a:p>
          </p:txBody>
        </p:sp>
        <p:sp>
          <p:nvSpPr>
            <p:cNvPr id="21" name="矩形 20"/>
            <p:cNvSpPr/>
            <p:nvPr/>
          </p:nvSpPr>
          <p:spPr bwMode="auto">
            <a:xfrm>
              <a:off x="2597135" y="3857714"/>
              <a:ext cx="3025700" cy="549589"/>
            </a:xfrm>
            <a:prstGeom prst="rect">
              <a:avLst/>
            </a:prstGeom>
            <a:noFill/>
            <a:ln w="19050">
              <a:solidFill>
                <a:srgbClr val="F3B96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150000"/>
                </a:lnSpc>
              </a:pPr>
              <a:r>
                <a:rPr lang="en-US" altLang="zh-CN" sz="1600" b="1" dirty="0" smtClean="0">
                  <a:solidFill>
                    <a:schemeClr val="tx1"/>
                  </a:solidFill>
                  <a:latin typeface="微软雅黑" panose="020B0503020204020204" charset="-122"/>
                  <a:ea typeface="微软雅黑" panose="020B0503020204020204" charset="-122"/>
                  <a:cs typeface="黑体" panose="02010609060101010101" charset="-122"/>
                  <a:sym typeface="+mn-ea"/>
                </a:rPr>
                <a:t> </a:t>
              </a: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护理程序</a:t>
              </a:r>
              <a:endPar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23" name="组合 22"/>
          <p:cNvGrpSpPr/>
          <p:nvPr/>
        </p:nvGrpSpPr>
        <p:grpSpPr>
          <a:xfrm>
            <a:off x="3968022" y="2553957"/>
            <a:ext cx="3498580" cy="540000"/>
            <a:chOff x="1397186" y="3857714"/>
            <a:chExt cx="4225649" cy="549605"/>
          </a:xfrm>
        </p:grpSpPr>
        <p:sp>
          <p:nvSpPr>
            <p:cNvPr id="24" name="_14"/>
            <p:cNvSpPr txBox="1">
              <a:spLocks noChangeArrowheads="1"/>
            </p:cNvSpPr>
            <p:nvPr/>
          </p:nvSpPr>
          <p:spPr bwMode="auto">
            <a:xfrm>
              <a:off x="1397186" y="3857714"/>
              <a:ext cx="1123680" cy="549605"/>
            </a:xfrm>
            <a:prstGeom prst="rect">
              <a:avLst/>
            </a:prstGeom>
            <a:solidFill>
              <a:srgbClr val="F3B96D"/>
            </a:solidFill>
            <a:ln w="9525">
              <a:solidFill>
                <a:srgbClr val="F3B96D"/>
              </a:solid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第三章</a:t>
              </a:r>
              <a:endParaRPr lang="zh-CN" altLang="en-US" sz="1800" dirty="0">
                <a:solidFill>
                  <a:schemeClr val="bg1"/>
                </a:solidFill>
                <a:uFillTx/>
                <a:latin typeface="华文细黑" panose="02010600040101010101" charset="-122"/>
                <a:ea typeface="字魂70号-灵悦黑体"/>
                <a:sym typeface="华文细黑" panose="02010600040101010101" charset="-122"/>
              </a:endParaRPr>
            </a:p>
          </p:txBody>
        </p:sp>
        <p:sp>
          <p:nvSpPr>
            <p:cNvPr id="25" name="矩形 24"/>
            <p:cNvSpPr/>
            <p:nvPr/>
          </p:nvSpPr>
          <p:spPr bwMode="auto">
            <a:xfrm>
              <a:off x="2597135" y="3857714"/>
              <a:ext cx="3025700" cy="549589"/>
            </a:xfrm>
            <a:prstGeom prst="rect">
              <a:avLst/>
            </a:prstGeom>
            <a:noFill/>
            <a:ln w="19050">
              <a:solidFill>
                <a:srgbClr val="F3B96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医院和住院环境</a:t>
              </a:r>
              <a:endPar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26" name="组合 25"/>
          <p:cNvGrpSpPr/>
          <p:nvPr/>
        </p:nvGrpSpPr>
        <p:grpSpPr>
          <a:xfrm>
            <a:off x="7990570" y="2553957"/>
            <a:ext cx="3698922" cy="540000"/>
            <a:chOff x="1397186" y="3857714"/>
            <a:chExt cx="4055189" cy="549605"/>
          </a:xfrm>
        </p:grpSpPr>
        <p:sp>
          <p:nvSpPr>
            <p:cNvPr id="27" name="_14"/>
            <p:cNvSpPr txBox="1">
              <a:spLocks noChangeArrowheads="1"/>
            </p:cNvSpPr>
            <p:nvPr/>
          </p:nvSpPr>
          <p:spPr bwMode="auto">
            <a:xfrm>
              <a:off x="1397186" y="3857714"/>
              <a:ext cx="1123680" cy="549605"/>
            </a:xfrm>
            <a:prstGeom prst="rect">
              <a:avLst/>
            </a:prstGeom>
            <a:solidFill>
              <a:srgbClr val="8EC0B9"/>
            </a:solidFill>
            <a:ln w="9525">
              <a:no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第四章</a:t>
              </a:r>
              <a:endParaRPr lang="zh-CN" altLang="en-US" sz="1800" dirty="0">
                <a:solidFill>
                  <a:schemeClr val="bg1"/>
                </a:solidFill>
                <a:uFillTx/>
                <a:latin typeface="华文细黑" panose="02010600040101010101" charset="-122"/>
                <a:ea typeface="字魂70号-灵悦黑体"/>
                <a:sym typeface="华文细黑" panose="02010600040101010101" charset="-122"/>
              </a:endParaRPr>
            </a:p>
          </p:txBody>
        </p:sp>
        <p:sp>
          <p:nvSpPr>
            <p:cNvPr id="28" name="矩形 27"/>
            <p:cNvSpPr/>
            <p:nvPr/>
          </p:nvSpPr>
          <p:spPr bwMode="auto">
            <a:xfrm>
              <a:off x="2597287" y="3857714"/>
              <a:ext cx="2855088" cy="549605"/>
            </a:xfrm>
            <a:prstGeom prst="rect">
              <a:avLst/>
            </a:prstGeom>
            <a:noFill/>
            <a:ln w="19050">
              <a:solidFill>
                <a:srgbClr val="8EC0B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入院和出院患者的护理</a:t>
              </a:r>
              <a:endPar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29" name="组合 28"/>
          <p:cNvGrpSpPr/>
          <p:nvPr/>
        </p:nvGrpSpPr>
        <p:grpSpPr>
          <a:xfrm>
            <a:off x="3968022" y="3472028"/>
            <a:ext cx="3498580" cy="540000"/>
            <a:chOff x="1397186" y="3857714"/>
            <a:chExt cx="4055189" cy="549605"/>
          </a:xfrm>
        </p:grpSpPr>
        <p:sp>
          <p:nvSpPr>
            <p:cNvPr id="31" name="_14"/>
            <p:cNvSpPr txBox="1">
              <a:spLocks noChangeArrowheads="1"/>
            </p:cNvSpPr>
            <p:nvPr/>
          </p:nvSpPr>
          <p:spPr bwMode="auto">
            <a:xfrm>
              <a:off x="1397186" y="3857714"/>
              <a:ext cx="1123680" cy="549605"/>
            </a:xfrm>
            <a:prstGeom prst="rect">
              <a:avLst/>
            </a:prstGeom>
            <a:solidFill>
              <a:srgbClr val="8EC0B9"/>
            </a:solidFill>
            <a:ln w="9525">
              <a:no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第五章</a:t>
              </a:r>
              <a:endParaRPr lang="zh-CN" altLang="en-US" sz="1800" dirty="0">
                <a:solidFill>
                  <a:schemeClr val="bg1"/>
                </a:solidFill>
                <a:uFillTx/>
                <a:latin typeface="华文细黑" panose="02010600040101010101" charset="-122"/>
                <a:ea typeface="字魂70号-灵悦黑体"/>
                <a:sym typeface="华文细黑" panose="02010600040101010101" charset="-122"/>
              </a:endParaRPr>
            </a:p>
          </p:txBody>
        </p:sp>
        <p:sp>
          <p:nvSpPr>
            <p:cNvPr id="33" name="矩形 32"/>
            <p:cNvSpPr/>
            <p:nvPr/>
          </p:nvSpPr>
          <p:spPr bwMode="auto">
            <a:xfrm>
              <a:off x="2597287" y="3857714"/>
              <a:ext cx="2855088" cy="549605"/>
            </a:xfrm>
            <a:prstGeom prst="rect">
              <a:avLst/>
            </a:prstGeom>
            <a:noFill/>
            <a:ln w="19050">
              <a:solidFill>
                <a:srgbClr val="8EC0B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卧位与安全</a:t>
              </a:r>
              <a:endPar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34" name="组合 33"/>
          <p:cNvGrpSpPr/>
          <p:nvPr/>
        </p:nvGrpSpPr>
        <p:grpSpPr>
          <a:xfrm>
            <a:off x="7990570" y="3463138"/>
            <a:ext cx="3698922" cy="540000"/>
            <a:chOff x="1397186" y="3857714"/>
            <a:chExt cx="4225649" cy="549605"/>
          </a:xfrm>
        </p:grpSpPr>
        <p:sp>
          <p:nvSpPr>
            <p:cNvPr id="35" name="_14"/>
            <p:cNvSpPr txBox="1">
              <a:spLocks noChangeArrowheads="1"/>
            </p:cNvSpPr>
            <p:nvPr/>
          </p:nvSpPr>
          <p:spPr bwMode="auto">
            <a:xfrm>
              <a:off x="1397186" y="3857714"/>
              <a:ext cx="1123680" cy="549605"/>
            </a:xfrm>
            <a:prstGeom prst="rect">
              <a:avLst/>
            </a:prstGeom>
            <a:solidFill>
              <a:srgbClr val="F3B96D"/>
            </a:solidFill>
            <a:ln w="9525">
              <a:solidFill>
                <a:srgbClr val="F3B96D"/>
              </a:solid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第六章</a:t>
              </a:r>
              <a:endParaRPr lang="zh-CN" altLang="en-US" sz="1800" dirty="0">
                <a:solidFill>
                  <a:schemeClr val="bg1"/>
                </a:solidFill>
                <a:uFillTx/>
                <a:latin typeface="华文细黑" panose="02010600040101010101" charset="-122"/>
                <a:ea typeface="字魂70号-灵悦黑体"/>
                <a:sym typeface="华文细黑" panose="02010600040101010101" charset="-122"/>
              </a:endParaRPr>
            </a:p>
          </p:txBody>
        </p:sp>
        <p:sp>
          <p:nvSpPr>
            <p:cNvPr id="36" name="矩形 35"/>
            <p:cNvSpPr/>
            <p:nvPr/>
          </p:nvSpPr>
          <p:spPr bwMode="auto">
            <a:xfrm>
              <a:off x="2597135" y="3857714"/>
              <a:ext cx="3025700" cy="549589"/>
            </a:xfrm>
            <a:prstGeom prst="rect">
              <a:avLst/>
            </a:prstGeom>
            <a:noFill/>
            <a:ln w="19050">
              <a:solidFill>
                <a:srgbClr val="F3B96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医院内感染的预防与控制</a:t>
              </a:r>
              <a:endPar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40" name="组合 39"/>
          <p:cNvGrpSpPr/>
          <p:nvPr/>
        </p:nvGrpSpPr>
        <p:grpSpPr>
          <a:xfrm>
            <a:off x="4008027" y="4401427"/>
            <a:ext cx="3498580" cy="540000"/>
            <a:chOff x="1397186" y="3857714"/>
            <a:chExt cx="4225649" cy="549605"/>
          </a:xfrm>
        </p:grpSpPr>
        <p:sp>
          <p:nvSpPr>
            <p:cNvPr id="41" name="_14"/>
            <p:cNvSpPr txBox="1">
              <a:spLocks noChangeArrowheads="1"/>
            </p:cNvSpPr>
            <p:nvPr/>
          </p:nvSpPr>
          <p:spPr bwMode="auto">
            <a:xfrm>
              <a:off x="1397186" y="3857714"/>
              <a:ext cx="1123680" cy="549605"/>
            </a:xfrm>
            <a:prstGeom prst="rect">
              <a:avLst/>
            </a:prstGeom>
            <a:solidFill>
              <a:srgbClr val="F3B96D"/>
            </a:solidFill>
            <a:ln w="9525">
              <a:solidFill>
                <a:srgbClr val="F3B96D"/>
              </a:solid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第七章</a:t>
              </a:r>
              <a:endParaRPr lang="zh-CN" altLang="en-US" sz="1800" dirty="0">
                <a:solidFill>
                  <a:schemeClr val="bg1"/>
                </a:solidFill>
                <a:uFillTx/>
                <a:latin typeface="华文细黑" panose="02010600040101010101" charset="-122"/>
                <a:ea typeface="字魂70号-灵悦黑体"/>
                <a:sym typeface="华文细黑" panose="02010600040101010101" charset="-122"/>
              </a:endParaRPr>
            </a:p>
          </p:txBody>
        </p:sp>
        <p:sp>
          <p:nvSpPr>
            <p:cNvPr id="42" name="矩形 41"/>
            <p:cNvSpPr/>
            <p:nvPr/>
          </p:nvSpPr>
          <p:spPr bwMode="auto">
            <a:xfrm>
              <a:off x="2597135" y="3857714"/>
              <a:ext cx="3025700" cy="549589"/>
            </a:xfrm>
            <a:prstGeom prst="rect">
              <a:avLst/>
            </a:prstGeom>
            <a:noFill/>
            <a:ln w="19050">
              <a:solidFill>
                <a:srgbClr val="F3B96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药物疗法和过敏试验法</a:t>
              </a:r>
              <a:endPar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4" name="组合 3"/>
          <p:cNvGrpSpPr/>
          <p:nvPr/>
        </p:nvGrpSpPr>
        <p:grpSpPr>
          <a:xfrm>
            <a:off x="7990747" y="4372458"/>
            <a:ext cx="3498580" cy="540000"/>
            <a:chOff x="1397186" y="3857714"/>
            <a:chExt cx="4055189" cy="549605"/>
          </a:xfrm>
        </p:grpSpPr>
        <p:sp>
          <p:nvSpPr>
            <p:cNvPr id="5" name="_14"/>
            <p:cNvSpPr txBox="1">
              <a:spLocks noChangeArrowheads="1"/>
            </p:cNvSpPr>
            <p:nvPr/>
          </p:nvSpPr>
          <p:spPr bwMode="auto">
            <a:xfrm>
              <a:off x="1397186" y="3857714"/>
              <a:ext cx="1123680" cy="549605"/>
            </a:xfrm>
            <a:prstGeom prst="rect">
              <a:avLst/>
            </a:prstGeom>
            <a:solidFill>
              <a:srgbClr val="8EC0B9"/>
            </a:solidFill>
            <a:ln w="9525">
              <a:no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第八章</a:t>
              </a:r>
              <a:endParaRPr lang="zh-CN" altLang="en-US" sz="1800" dirty="0">
                <a:solidFill>
                  <a:schemeClr val="bg1"/>
                </a:solidFill>
                <a:uFillTx/>
                <a:latin typeface="华文细黑" panose="02010600040101010101" charset="-122"/>
                <a:ea typeface="字魂70号-灵悦黑体"/>
                <a:sym typeface="华文细黑" panose="02010600040101010101" charset="-122"/>
              </a:endParaRPr>
            </a:p>
          </p:txBody>
        </p:sp>
        <p:sp>
          <p:nvSpPr>
            <p:cNvPr id="6" name="矩形 5"/>
            <p:cNvSpPr/>
            <p:nvPr/>
          </p:nvSpPr>
          <p:spPr bwMode="auto">
            <a:xfrm>
              <a:off x="2597287" y="3857714"/>
              <a:ext cx="2855088" cy="549605"/>
            </a:xfrm>
            <a:prstGeom prst="rect">
              <a:avLst/>
            </a:prstGeom>
            <a:noFill/>
            <a:ln w="19050">
              <a:solidFill>
                <a:srgbClr val="8EC0B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静脉输液和输血法</a:t>
              </a:r>
              <a:endPar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edge">
                                      <p:cBhvr>
                                        <p:cTn id="7" dur="2000"/>
                                        <p:tgtEl>
                                          <p:spTgt spid="9"/>
                                        </p:tgtEl>
                                      </p:cBhvr>
                                    </p:animEffect>
                                  </p:childTnLst>
                                </p:cTn>
                              </p:par>
                            </p:childTnLst>
                          </p:cTn>
                        </p:par>
                        <p:par>
                          <p:cTn id="8" fill="hold">
                            <p:stCondLst>
                              <p:cond delay="2000"/>
                            </p:stCondLst>
                            <p:childTnLst>
                              <p:par>
                                <p:cTn id="9" presetID="12" presetClass="entr" presetSubtype="8"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500"/>
                                        <p:tgtEl>
                                          <p:spTgt spid="17"/>
                                        </p:tgtEl>
                                        <p:attrNameLst>
                                          <p:attrName>ppt_x</p:attrName>
                                        </p:attrNameLst>
                                      </p:cBhvr>
                                      <p:tavLst>
                                        <p:tav tm="0">
                                          <p:val>
                                            <p:strVal val="#ppt_x-#ppt_w*1.125000"/>
                                          </p:val>
                                        </p:tav>
                                        <p:tav tm="100000">
                                          <p:val>
                                            <p:strVal val="#ppt_x"/>
                                          </p:val>
                                        </p:tav>
                                      </p:tavLst>
                                    </p:anim>
                                    <p:animEffect transition="in" filter="wipe(right)">
                                      <p:cBhvr>
                                        <p:cTn id="12" dur="500"/>
                                        <p:tgtEl>
                                          <p:spTgt spid="17"/>
                                        </p:tgtEl>
                                      </p:cBhvr>
                                    </p:animEffect>
                                  </p:childTnLst>
                                </p:cTn>
                              </p:par>
                            </p:childTnLst>
                          </p:cTn>
                        </p:par>
                        <p:par>
                          <p:cTn id="13" fill="hold">
                            <p:stCondLst>
                              <p:cond delay="2500"/>
                            </p:stCondLst>
                            <p:childTnLst>
                              <p:par>
                                <p:cTn id="14" presetID="12" presetClass="entr" presetSubtype="8" fill="hold" nodeType="afterEffect">
                                  <p:stCondLst>
                                    <p:cond delay="0"/>
                                  </p:stCondLst>
                                  <p:childTnLst>
                                    <p:set>
                                      <p:cBhvr>
                                        <p:cTn id="15" dur="1" fill="hold">
                                          <p:stCondLst>
                                            <p:cond delay="0"/>
                                          </p:stCondLst>
                                        </p:cTn>
                                        <p:tgtEl>
                                          <p:spTgt spid="18"/>
                                        </p:tgtEl>
                                        <p:attrNameLst>
                                          <p:attrName>style.visibility</p:attrName>
                                        </p:attrNameLst>
                                      </p:cBhvr>
                                      <p:to>
                                        <p:strVal val="visible"/>
                                      </p:to>
                                    </p:set>
                                    <p:anim calcmode="lin" valueType="num">
                                      <p:cBhvr additive="base">
                                        <p:cTn id="16" dur="500"/>
                                        <p:tgtEl>
                                          <p:spTgt spid="18"/>
                                        </p:tgtEl>
                                        <p:attrNameLst>
                                          <p:attrName>ppt_x</p:attrName>
                                        </p:attrNameLst>
                                      </p:cBhvr>
                                      <p:tavLst>
                                        <p:tav tm="0">
                                          <p:val>
                                            <p:strVal val="#ppt_x-#ppt_w*1.125000"/>
                                          </p:val>
                                        </p:tav>
                                        <p:tav tm="100000">
                                          <p:val>
                                            <p:strVal val="#ppt_x"/>
                                          </p:val>
                                        </p:tav>
                                      </p:tavLst>
                                    </p:anim>
                                    <p:animEffect transition="in" filter="wipe(right)">
                                      <p:cBhvr>
                                        <p:cTn id="17" dur="500"/>
                                        <p:tgtEl>
                                          <p:spTgt spid="18"/>
                                        </p:tgtEl>
                                      </p:cBhvr>
                                    </p:animEffect>
                                  </p:childTnLst>
                                </p:cTn>
                              </p:par>
                            </p:childTnLst>
                          </p:cTn>
                        </p:par>
                        <p:par>
                          <p:cTn id="18" fill="hold">
                            <p:stCondLst>
                              <p:cond delay="3000"/>
                            </p:stCondLst>
                            <p:childTnLst>
                              <p:par>
                                <p:cTn id="19" presetID="12" presetClass="entr" presetSubtype="8" fill="hold" nodeType="afterEffect">
                                  <p:stCondLst>
                                    <p:cond delay="0"/>
                                  </p:stCondLst>
                                  <p:childTnLst>
                                    <p:set>
                                      <p:cBhvr>
                                        <p:cTn id="20" dur="1" fill="hold">
                                          <p:stCondLst>
                                            <p:cond delay="0"/>
                                          </p:stCondLst>
                                        </p:cTn>
                                        <p:tgtEl>
                                          <p:spTgt spid="23"/>
                                        </p:tgtEl>
                                        <p:attrNameLst>
                                          <p:attrName>style.visibility</p:attrName>
                                        </p:attrNameLst>
                                      </p:cBhvr>
                                      <p:to>
                                        <p:strVal val="visible"/>
                                      </p:to>
                                    </p:set>
                                    <p:anim calcmode="lin" valueType="num">
                                      <p:cBhvr additive="base">
                                        <p:cTn id="21" dur="500"/>
                                        <p:tgtEl>
                                          <p:spTgt spid="23"/>
                                        </p:tgtEl>
                                        <p:attrNameLst>
                                          <p:attrName>ppt_x</p:attrName>
                                        </p:attrNameLst>
                                      </p:cBhvr>
                                      <p:tavLst>
                                        <p:tav tm="0">
                                          <p:val>
                                            <p:strVal val="#ppt_x-#ppt_w*1.125000"/>
                                          </p:val>
                                        </p:tav>
                                        <p:tav tm="100000">
                                          <p:val>
                                            <p:strVal val="#ppt_x"/>
                                          </p:val>
                                        </p:tav>
                                      </p:tavLst>
                                    </p:anim>
                                    <p:animEffect transition="in" filter="wipe(right)">
                                      <p:cBhvr>
                                        <p:cTn id="22" dur="500"/>
                                        <p:tgtEl>
                                          <p:spTgt spid="23"/>
                                        </p:tgtEl>
                                      </p:cBhvr>
                                    </p:animEffect>
                                  </p:childTnLst>
                                </p:cTn>
                              </p:par>
                            </p:childTnLst>
                          </p:cTn>
                        </p:par>
                        <p:par>
                          <p:cTn id="23" fill="hold">
                            <p:stCondLst>
                              <p:cond delay="3500"/>
                            </p:stCondLst>
                            <p:childTnLst>
                              <p:par>
                                <p:cTn id="24" presetID="12" presetClass="entr" presetSubtype="8" fill="hold" nodeType="afterEffect">
                                  <p:stCondLst>
                                    <p:cond delay="0"/>
                                  </p:stCondLst>
                                  <p:childTnLst>
                                    <p:set>
                                      <p:cBhvr>
                                        <p:cTn id="25" dur="1" fill="hold">
                                          <p:stCondLst>
                                            <p:cond delay="0"/>
                                          </p:stCondLst>
                                        </p:cTn>
                                        <p:tgtEl>
                                          <p:spTgt spid="26"/>
                                        </p:tgtEl>
                                        <p:attrNameLst>
                                          <p:attrName>style.visibility</p:attrName>
                                        </p:attrNameLst>
                                      </p:cBhvr>
                                      <p:to>
                                        <p:strVal val="visible"/>
                                      </p:to>
                                    </p:set>
                                    <p:anim calcmode="lin" valueType="num">
                                      <p:cBhvr additive="base">
                                        <p:cTn id="26" dur="500"/>
                                        <p:tgtEl>
                                          <p:spTgt spid="26"/>
                                        </p:tgtEl>
                                        <p:attrNameLst>
                                          <p:attrName>ppt_x</p:attrName>
                                        </p:attrNameLst>
                                      </p:cBhvr>
                                      <p:tavLst>
                                        <p:tav tm="0">
                                          <p:val>
                                            <p:strVal val="#ppt_x-#ppt_w*1.125000"/>
                                          </p:val>
                                        </p:tav>
                                        <p:tav tm="100000">
                                          <p:val>
                                            <p:strVal val="#ppt_x"/>
                                          </p:val>
                                        </p:tav>
                                      </p:tavLst>
                                    </p:anim>
                                    <p:animEffect transition="in" filter="wipe(right)">
                                      <p:cBhvr>
                                        <p:cTn id="27" dur="500"/>
                                        <p:tgtEl>
                                          <p:spTgt spid="26"/>
                                        </p:tgtEl>
                                      </p:cBhvr>
                                    </p:animEffect>
                                  </p:childTnLst>
                                </p:cTn>
                              </p:par>
                            </p:childTnLst>
                          </p:cTn>
                        </p:par>
                        <p:par>
                          <p:cTn id="28" fill="hold">
                            <p:stCondLst>
                              <p:cond delay="4000"/>
                            </p:stCondLst>
                            <p:childTnLst>
                              <p:par>
                                <p:cTn id="29" presetID="12" presetClass="entr" presetSubtype="8" fill="hold" nodeType="afterEffect">
                                  <p:stCondLst>
                                    <p:cond delay="0"/>
                                  </p:stCondLst>
                                  <p:childTnLst>
                                    <p:set>
                                      <p:cBhvr>
                                        <p:cTn id="30" dur="1" fill="hold">
                                          <p:stCondLst>
                                            <p:cond delay="0"/>
                                          </p:stCondLst>
                                        </p:cTn>
                                        <p:tgtEl>
                                          <p:spTgt spid="29"/>
                                        </p:tgtEl>
                                        <p:attrNameLst>
                                          <p:attrName>style.visibility</p:attrName>
                                        </p:attrNameLst>
                                      </p:cBhvr>
                                      <p:to>
                                        <p:strVal val="visible"/>
                                      </p:to>
                                    </p:set>
                                    <p:anim calcmode="lin" valueType="num">
                                      <p:cBhvr additive="base">
                                        <p:cTn id="31" dur="500"/>
                                        <p:tgtEl>
                                          <p:spTgt spid="29"/>
                                        </p:tgtEl>
                                        <p:attrNameLst>
                                          <p:attrName>ppt_x</p:attrName>
                                        </p:attrNameLst>
                                      </p:cBhvr>
                                      <p:tavLst>
                                        <p:tav tm="0">
                                          <p:val>
                                            <p:strVal val="#ppt_x-#ppt_w*1.125000"/>
                                          </p:val>
                                        </p:tav>
                                        <p:tav tm="100000">
                                          <p:val>
                                            <p:strVal val="#ppt_x"/>
                                          </p:val>
                                        </p:tav>
                                      </p:tavLst>
                                    </p:anim>
                                    <p:animEffect transition="in" filter="wipe(right)">
                                      <p:cBhvr>
                                        <p:cTn id="32" dur="500"/>
                                        <p:tgtEl>
                                          <p:spTgt spid="29"/>
                                        </p:tgtEl>
                                      </p:cBhvr>
                                    </p:animEffect>
                                  </p:childTnLst>
                                </p:cTn>
                              </p:par>
                            </p:childTnLst>
                          </p:cTn>
                        </p:par>
                        <p:par>
                          <p:cTn id="33" fill="hold">
                            <p:stCondLst>
                              <p:cond delay="4500"/>
                            </p:stCondLst>
                            <p:childTnLst>
                              <p:par>
                                <p:cTn id="34" presetID="12" presetClass="entr" presetSubtype="8" fill="hold" nodeType="afterEffect">
                                  <p:stCondLst>
                                    <p:cond delay="0"/>
                                  </p:stCondLst>
                                  <p:childTnLst>
                                    <p:set>
                                      <p:cBhvr>
                                        <p:cTn id="35" dur="1" fill="hold">
                                          <p:stCondLst>
                                            <p:cond delay="0"/>
                                          </p:stCondLst>
                                        </p:cTn>
                                        <p:tgtEl>
                                          <p:spTgt spid="34"/>
                                        </p:tgtEl>
                                        <p:attrNameLst>
                                          <p:attrName>style.visibility</p:attrName>
                                        </p:attrNameLst>
                                      </p:cBhvr>
                                      <p:to>
                                        <p:strVal val="visible"/>
                                      </p:to>
                                    </p:set>
                                    <p:anim calcmode="lin" valueType="num">
                                      <p:cBhvr additive="base">
                                        <p:cTn id="36" dur="500"/>
                                        <p:tgtEl>
                                          <p:spTgt spid="34"/>
                                        </p:tgtEl>
                                        <p:attrNameLst>
                                          <p:attrName>ppt_x</p:attrName>
                                        </p:attrNameLst>
                                      </p:cBhvr>
                                      <p:tavLst>
                                        <p:tav tm="0">
                                          <p:val>
                                            <p:strVal val="#ppt_x-#ppt_w*1.125000"/>
                                          </p:val>
                                        </p:tav>
                                        <p:tav tm="100000">
                                          <p:val>
                                            <p:strVal val="#ppt_x"/>
                                          </p:val>
                                        </p:tav>
                                      </p:tavLst>
                                    </p:anim>
                                    <p:animEffect transition="in" filter="wipe(right)">
                                      <p:cBhvr>
                                        <p:cTn id="37" dur="500"/>
                                        <p:tgtEl>
                                          <p:spTgt spid="34"/>
                                        </p:tgtEl>
                                      </p:cBhvr>
                                    </p:animEffect>
                                  </p:childTnLst>
                                </p:cTn>
                              </p:par>
                            </p:childTnLst>
                          </p:cTn>
                        </p:par>
                        <p:par>
                          <p:cTn id="38" fill="hold">
                            <p:stCondLst>
                              <p:cond delay="5000"/>
                            </p:stCondLst>
                            <p:childTnLst>
                              <p:par>
                                <p:cTn id="39" presetID="12" presetClass="entr" presetSubtype="8" fill="hold" nodeType="afterEffect">
                                  <p:stCondLst>
                                    <p:cond delay="0"/>
                                  </p:stCondLst>
                                  <p:childTnLst>
                                    <p:set>
                                      <p:cBhvr>
                                        <p:cTn id="40" dur="1" fill="hold">
                                          <p:stCondLst>
                                            <p:cond delay="0"/>
                                          </p:stCondLst>
                                        </p:cTn>
                                        <p:tgtEl>
                                          <p:spTgt spid="40"/>
                                        </p:tgtEl>
                                        <p:attrNameLst>
                                          <p:attrName>style.visibility</p:attrName>
                                        </p:attrNameLst>
                                      </p:cBhvr>
                                      <p:to>
                                        <p:strVal val="visible"/>
                                      </p:to>
                                    </p:set>
                                    <p:anim calcmode="lin" valueType="num">
                                      <p:cBhvr additive="base">
                                        <p:cTn id="41" dur="500"/>
                                        <p:tgtEl>
                                          <p:spTgt spid="40"/>
                                        </p:tgtEl>
                                        <p:attrNameLst>
                                          <p:attrName>ppt_x</p:attrName>
                                        </p:attrNameLst>
                                      </p:cBhvr>
                                      <p:tavLst>
                                        <p:tav tm="0">
                                          <p:val>
                                            <p:strVal val="#ppt_x-#ppt_w*1.125000"/>
                                          </p:val>
                                        </p:tav>
                                        <p:tav tm="100000">
                                          <p:val>
                                            <p:strVal val="#ppt_x"/>
                                          </p:val>
                                        </p:tav>
                                      </p:tavLst>
                                    </p:anim>
                                    <p:animEffect transition="in" filter="wipe(right)">
                                      <p:cBhvr>
                                        <p:cTn id="42" dur="500"/>
                                        <p:tgtEl>
                                          <p:spTgt spid="40"/>
                                        </p:tgtEl>
                                      </p:cBhvr>
                                    </p:animEffect>
                                  </p:childTnLst>
                                </p:cTn>
                              </p:par>
                            </p:childTnLst>
                          </p:cTn>
                        </p:par>
                        <p:par>
                          <p:cTn id="43" fill="hold">
                            <p:stCondLst>
                              <p:cond delay="5500"/>
                            </p:stCondLst>
                            <p:childTnLst>
                              <p:par>
                                <p:cTn id="44" presetID="12" presetClass="entr" presetSubtype="8" fill="hold" nodeType="afterEffect">
                                  <p:stCondLst>
                                    <p:cond delay="0"/>
                                  </p:stCondLst>
                                  <p:childTnLst>
                                    <p:set>
                                      <p:cBhvr>
                                        <p:cTn id="45" dur="1" fill="hold">
                                          <p:stCondLst>
                                            <p:cond delay="0"/>
                                          </p:stCondLst>
                                        </p:cTn>
                                        <p:tgtEl>
                                          <p:spTgt spid="4"/>
                                        </p:tgtEl>
                                        <p:attrNameLst>
                                          <p:attrName>style.visibility</p:attrName>
                                        </p:attrNameLst>
                                      </p:cBhvr>
                                      <p:to>
                                        <p:strVal val="visible"/>
                                      </p:to>
                                    </p:set>
                                    <p:anim calcmode="lin" valueType="num">
                                      <p:cBhvr additive="base">
                                        <p:cTn id="46" dur="500"/>
                                        <p:tgtEl>
                                          <p:spTgt spid="4"/>
                                        </p:tgtEl>
                                        <p:attrNameLst>
                                          <p:attrName>ppt_x</p:attrName>
                                        </p:attrNameLst>
                                      </p:cBhvr>
                                      <p:tavLst>
                                        <p:tav tm="0">
                                          <p:val>
                                            <p:strVal val="#ppt_x-#ppt_w*1.125000"/>
                                          </p:val>
                                        </p:tav>
                                        <p:tav tm="100000">
                                          <p:val>
                                            <p:strVal val="#ppt_x"/>
                                          </p:val>
                                        </p:tav>
                                      </p:tavLst>
                                    </p:anim>
                                    <p:animEffect transition="in" filter="wipe(right)">
                                      <p:cBhvr>
                                        <p:cTn id="4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剪去对角 3"/>
          <p:cNvSpPr/>
          <p:nvPr>
            <p:custDataLst>
              <p:tags r:id="rId1"/>
            </p:custDataLst>
          </p:nvPr>
        </p:nvSpPr>
        <p:spPr>
          <a:xfrm>
            <a:off x="661035" y="1590675"/>
            <a:ext cx="10870565" cy="4422775"/>
          </a:xfrm>
          <a:prstGeom prst="snip2DiagRect">
            <a:avLst>
              <a:gd name="adj1" fmla="val 0"/>
              <a:gd name="adj2" fmla="val 4623"/>
            </a:avLst>
          </a:prstGeom>
          <a:noFill/>
          <a:ln>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隶书" panose="02010509060101010101" pitchFamily="49" charset="-122"/>
              <a:ea typeface="隶书" panose="02010509060101010101" pitchFamily="49" charset="-122"/>
              <a:sym typeface="Arial" panose="020B0604020202020204" pitchFamily="34" charset="0"/>
            </a:endParaRPr>
          </a:p>
        </p:txBody>
      </p:sp>
      <p:sp>
        <p:nvSpPr>
          <p:cNvPr id="23" name="Title 6"/>
          <p:cNvSpPr txBox="1"/>
          <p:nvPr>
            <p:custDataLst>
              <p:tags r:id="rId2"/>
            </p:custDataLst>
          </p:nvPr>
        </p:nvSpPr>
        <p:spPr>
          <a:xfrm>
            <a:off x="231407" y="97384"/>
            <a:ext cx="2570480"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四、尸体护理</a:t>
            </a:r>
            <a:endPar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
        <p:nvSpPr>
          <p:cNvPr id="2" name="文本框 1"/>
          <p:cNvSpPr txBox="1"/>
          <p:nvPr/>
        </p:nvSpPr>
        <p:spPr>
          <a:xfrm>
            <a:off x="868045" y="1767205"/>
            <a:ext cx="10226040" cy="4246245"/>
          </a:xfrm>
          <a:prstGeom prst="rect">
            <a:avLst/>
          </a:prstGeom>
          <a:noFill/>
        </p:spPr>
        <p:txBody>
          <a:bodyPr wrap="square" rtlCol="0">
            <a:spAutoFit/>
          </a:bodyPr>
          <a:lstStyle/>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a:solidFill>
                  <a:srgbClr val="2E75B6"/>
                </a:solidFill>
                <a:latin typeface="微软雅黑" panose="020B0503020204020204" charset="-122"/>
                <a:ea typeface="微软雅黑" panose="020B0503020204020204" charset="-122"/>
              </a:rPr>
              <a:t>患者死亡</a:t>
            </a:r>
            <a:r>
              <a:rPr lang="zh-CN" altLang="en-US" dirty="0">
                <a:latin typeface="微软雅黑" panose="020B0503020204020204" charset="-122"/>
                <a:ea typeface="微软雅黑" panose="020B0503020204020204" charset="-122"/>
              </a:rPr>
              <a:t>，由医生开具死亡诊断书后，护士要尽快进行尸体护理。做好尸体护理不仅是对死者人格的尊重，对家属也是极大的安慰，是人道主义精神和护理职业道德的体现。护士应严肃认真地进行尸体护理，尊重患者的遗愿，满足其亲属的合理要求。</a:t>
            </a:r>
            <a:endParaRPr lang="zh-CN" altLang="en-US" dirty="0">
              <a:latin typeface="微软雅黑" panose="020B0503020204020204" charset="-122"/>
              <a:ea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a:solidFill>
                  <a:srgbClr val="F3B96D"/>
                </a:solidFill>
                <a:latin typeface="微软雅黑" panose="020B0503020204020204" charset="-122"/>
                <a:ea typeface="微软雅黑" panose="020B0503020204020204" charset="-122"/>
              </a:rPr>
              <a:t>【目的】</a:t>
            </a:r>
            <a:endParaRPr lang="zh-CN" altLang="en-US" b="1" dirty="0">
              <a:solidFill>
                <a:srgbClr val="F3B96D"/>
              </a:solidFill>
              <a:latin typeface="微软雅黑" panose="020B0503020204020204" charset="-122"/>
              <a:ea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a:latin typeface="微软雅黑" panose="020B0503020204020204" charset="-122"/>
                <a:ea typeface="微软雅黑" panose="020B0503020204020204" charset="-122"/>
              </a:rPr>
              <a:t>（1）保持尸体整洁，姿势良好，使其易于辨认。（2）给家属以安慰，使其减轻哀痛。</a:t>
            </a:r>
            <a:endParaRPr lang="zh-CN" altLang="en-US" dirty="0">
              <a:latin typeface="微软雅黑" panose="020B0503020204020204" charset="-122"/>
              <a:ea typeface="微软雅黑" panose="020B0503020204020204" charset="-122"/>
            </a:endParaRPr>
          </a:p>
          <a:p>
            <a:pPr indent="457200" algn="just" fontAlgn="auto">
              <a:lnSpc>
                <a:spcPct val="150000"/>
              </a:lnSpc>
              <a:buClrTx/>
              <a:buSzTx/>
              <a:buFontTx/>
              <a:extLst>
                <a:ext uri="{35155182-B16C-46BC-9424-99874614C6A1}">
                  <wpsdc:indentchars xmlns:wpsdc="http://www.wps.cn/officeDocument/2017/drawingmlCustomData" val="200" checksum="59296752"/>
                </a:ext>
              </a:extLst>
            </a:pPr>
            <a:r>
              <a:rPr lang="zh-CN" altLang="en-US" b="1" dirty="0">
                <a:solidFill>
                  <a:srgbClr val="F3B96D"/>
                </a:solidFill>
                <a:latin typeface="微软雅黑" panose="020B0503020204020204" charset="-122"/>
                <a:ea typeface="微软雅黑" panose="020B0503020204020204" charset="-122"/>
              </a:rPr>
              <a:t>【评估】</a:t>
            </a:r>
            <a:endParaRPr lang="zh-CN" altLang="en-US" b="1" dirty="0">
              <a:solidFill>
                <a:srgbClr val="F3B96D"/>
              </a:solidFill>
              <a:latin typeface="微软雅黑" panose="020B0503020204020204" charset="-122"/>
              <a:ea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a:latin typeface="微软雅黑" panose="020B0503020204020204" charset="-122"/>
                <a:ea typeface="微软雅黑" panose="020B0503020204020204" charset="-122"/>
              </a:rPr>
              <a:t>（1）患者的诊断（是否有传染病）、死亡时间、原因及死亡诊断书。（2）死者面容，身体清洁程度，有无伤口或引流管等。（3）死者的民族、宗教信仰，以及家属对死亡的态度。</a:t>
            </a:r>
            <a:endParaRPr lang="zh-CN" altLang="en-US" dirty="0">
              <a:latin typeface="微软雅黑" panose="020B0503020204020204" charset="-122"/>
              <a:ea typeface="微软雅黑" panose="020B0503020204020204" charset="-122"/>
            </a:endParaRPr>
          </a:p>
          <a:p>
            <a:pPr indent="457200" algn="just" fontAlgn="auto">
              <a:lnSpc>
                <a:spcPct val="150000"/>
              </a:lnSpc>
              <a:buClrTx/>
              <a:buSzTx/>
              <a:buFontTx/>
              <a:extLst>
                <a:ext uri="{35155182-B16C-46BC-9424-99874614C6A1}">
                  <wpsdc:indentchars xmlns:wpsdc="http://www.wps.cn/officeDocument/2017/drawingmlCustomData" val="200" checksum="59296752"/>
                </a:ext>
              </a:extLst>
            </a:pPr>
            <a:r>
              <a:rPr lang="zh-CN" altLang="en-US" b="1" dirty="0">
                <a:solidFill>
                  <a:srgbClr val="F3B96D"/>
                </a:solidFill>
                <a:latin typeface="微软雅黑" panose="020B0503020204020204" charset="-122"/>
                <a:ea typeface="微软雅黑" panose="020B0503020204020204" charset="-122"/>
              </a:rPr>
              <a:t>【计划】</a:t>
            </a:r>
            <a:endParaRPr lang="zh-CN" altLang="en-US" b="1" dirty="0">
              <a:solidFill>
                <a:srgbClr val="F3B96D"/>
              </a:solidFill>
              <a:latin typeface="微软雅黑" panose="020B0503020204020204" charset="-122"/>
              <a:ea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a:latin typeface="微软雅黑" panose="020B0503020204020204" charset="-122"/>
                <a:ea typeface="微软雅黑" panose="020B0503020204020204" charset="-122"/>
              </a:rPr>
              <a:t>1. 操作者准备　衣帽整洁，洗手，戴口罩、手套，熟悉尸体护理操作程序。</a:t>
            </a:r>
            <a:endParaRPr lang="zh-CN" altLang="en-US" dirty="0">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000">
        <p:randomBar dir="vert"/>
      </p:transition>
    </mc:Choice>
    <mc:Fallback>
      <p:transition spd="slow">
        <p:randomBar dir="vert"/>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剪去对角 3"/>
          <p:cNvSpPr/>
          <p:nvPr>
            <p:custDataLst>
              <p:tags r:id="rId1"/>
            </p:custDataLst>
          </p:nvPr>
        </p:nvSpPr>
        <p:spPr>
          <a:xfrm>
            <a:off x="661035" y="1590675"/>
            <a:ext cx="10870565" cy="4422775"/>
          </a:xfrm>
          <a:prstGeom prst="snip2DiagRect">
            <a:avLst>
              <a:gd name="adj1" fmla="val 0"/>
              <a:gd name="adj2" fmla="val 4623"/>
            </a:avLst>
          </a:prstGeom>
          <a:noFill/>
          <a:ln>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隶书" panose="02010509060101010101" pitchFamily="49" charset="-122"/>
              <a:ea typeface="隶书" panose="02010509060101010101" pitchFamily="49" charset="-122"/>
              <a:sym typeface="Arial" panose="020B0604020202020204" pitchFamily="34" charset="0"/>
            </a:endParaRPr>
          </a:p>
        </p:txBody>
      </p:sp>
      <p:sp>
        <p:nvSpPr>
          <p:cNvPr id="23" name="Title 6"/>
          <p:cNvSpPr txBox="1"/>
          <p:nvPr>
            <p:custDataLst>
              <p:tags r:id="rId2"/>
            </p:custDataLst>
          </p:nvPr>
        </p:nvSpPr>
        <p:spPr>
          <a:xfrm>
            <a:off x="231407" y="97384"/>
            <a:ext cx="2570480"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四、尸体护理</a:t>
            </a:r>
            <a:endPar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
        <p:nvSpPr>
          <p:cNvPr id="2" name="文本框 1"/>
          <p:cNvSpPr txBox="1"/>
          <p:nvPr/>
        </p:nvSpPr>
        <p:spPr>
          <a:xfrm>
            <a:off x="868045" y="1767205"/>
            <a:ext cx="10226040" cy="2168525"/>
          </a:xfrm>
          <a:prstGeom prst="rect">
            <a:avLst/>
          </a:prstGeom>
          <a:noFill/>
        </p:spPr>
        <p:txBody>
          <a:bodyPr wrap="square" rtlCol="0">
            <a:spAutoFit/>
          </a:bodyPr>
          <a:lstStyle/>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a:latin typeface="微软雅黑" panose="020B0503020204020204" charset="-122"/>
                <a:ea typeface="微软雅黑" panose="020B0503020204020204" charset="-122"/>
              </a:rPr>
              <a:t>2. 用物准备　</a:t>
            </a:r>
            <a:endParaRPr lang="zh-CN" altLang="en-US" dirty="0">
              <a:latin typeface="微软雅黑" panose="020B0503020204020204" charset="-122"/>
              <a:ea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a:latin typeface="微软雅黑" panose="020B0503020204020204" charset="-122"/>
                <a:ea typeface="微软雅黑" panose="020B0503020204020204" charset="-122"/>
              </a:rPr>
              <a:t>（1）治疗盘内备：尸体识别卡 3 张（表 16-1）、血管钳 1 把、剪刀 1 把、不脱脂棉花适量、绷带、梳子 1 把、松节油。（2）治疗盘外备：衣裤 1 套、包尸单或尸袍、有伤口及引流管时备换药敷料，必要时备隔离衣和手套。擦洗用具，屏风。3. 环境准备　保持安静、肃穆，安排单独房间或用屏风遮挡。</a:t>
            </a:r>
            <a:endParaRPr lang="zh-CN" altLang="en-US" dirty="0">
              <a:latin typeface="微软雅黑" panose="020B0503020204020204" charset="-122"/>
              <a:ea typeface="微软雅黑" panose="020B0503020204020204" charset="-122"/>
            </a:endParaRPr>
          </a:p>
        </p:txBody>
      </p:sp>
      <p:pic>
        <p:nvPicPr>
          <p:cNvPr id="3" name="图片 2"/>
          <p:cNvPicPr>
            <a:picLocks noChangeAspect="1"/>
          </p:cNvPicPr>
          <p:nvPr/>
        </p:nvPicPr>
        <p:blipFill>
          <a:blip r:embed="rId3"/>
          <a:srcRect t="2577"/>
          <a:stretch>
            <a:fillRect/>
          </a:stretch>
        </p:blipFill>
        <p:spPr>
          <a:xfrm>
            <a:off x="3496310" y="3983355"/>
            <a:ext cx="5200650" cy="180022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000">
        <p:randomBar dir="vert"/>
      </p:transition>
    </mc:Choice>
    <mc:Fallback>
      <p:transition spd="slow">
        <p:randomBar dir="vert"/>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剪去对角 3"/>
          <p:cNvSpPr/>
          <p:nvPr>
            <p:custDataLst>
              <p:tags r:id="rId1"/>
            </p:custDataLst>
          </p:nvPr>
        </p:nvSpPr>
        <p:spPr>
          <a:xfrm>
            <a:off x="661035" y="1590675"/>
            <a:ext cx="10870565" cy="4422775"/>
          </a:xfrm>
          <a:prstGeom prst="snip2DiagRect">
            <a:avLst>
              <a:gd name="adj1" fmla="val 0"/>
              <a:gd name="adj2" fmla="val 4623"/>
            </a:avLst>
          </a:prstGeom>
          <a:noFill/>
          <a:ln>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隶书" panose="02010509060101010101" pitchFamily="49" charset="-122"/>
              <a:ea typeface="隶书" panose="02010509060101010101" pitchFamily="49" charset="-122"/>
              <a:sym typeface="Arial" panose="020B0604020202020204" pitchFamily="34" charset="0"/>
            </a:endParaRPr>
          </a:p>
        </p:txBody>
      </p:sp>
      <p:sp>
        <p:nvSpPr>
          <p:cNvPr id="23" name="Title 6"/>
          <p:cNvSpPr txBox="1"/>
          <p:nvPr>
            <p:custDataLst>
              <p:tags r:id="rId2"/>
            </p:custDataLst>
          </p:nvPr>
        </p:nvSpPr>
        <p:spPr>
          <a:xfrm>
            <a:off x="231407" y="97384"/>
            <a:ext cx="2570480"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四、尸体护理</a:t>
            </a:r>
            <a:endPar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
        <p:nvSpPr>
          <p:cNvPr id="2" name="文本框 1"/>
          <p:cNvSpPr txBox="1"/>
          <p:nvPr/>
        </p:nvSpPr>
        <p:spPr>
          <a:xfrm>
            <a:off x="868045" y="1767205"/>
            <a:ext cx="10226040" cy="922020"/>
          </a:xfrm>
          <a:prstGeom prst="rect">
            <a:avLst/>
          </a:prstGeom>
          <a:noFill/>
        </p:spPr>
        <p:txBody>
          <a:bodyPr wrap="square" rtlCol="0">
            <a:spAutoFit/>
          </a:bodyPr>
          <a:lstStyle/>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a:latin typeface="微软雅黑" panose="020B0503020204020204" charset="-122"/>
                <a:ea typeface="微软雅黑" panose="020B0503020204020204" charset="-122"/>
              </a:rPr>
              <a:t>【实施】</a:t>
            </a:r>
            <a:endParaRPr lang="zh-CN" altLang="en-US" dirty="0">
              <a:latin typeface="微软雅黑" panose="020B0503020204020204" charset="-122"/>
              <a:ea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a:latin typeface="微软雅黑" panose="020B0503020204020204" charset="-122"/>
                <a:ea typeface="微软雅黑" panose="020B0503020204020204" charset="-122"/>
              </a:rPr>
              <a:t>尸体护理技术操作步骤及要点说明见表 16-2。</a:t>
            </a:r>
            <a:endParaRPr lang="zh-CN" altLang="en-US" dirty="0">
              <a:latin typeface="微软雅黑" panose="020B0503020204020204" charset="-122"/>
              <a:ea typeface="微软雅黑" panose="020B0503020204020204" charset="-122"/>
            </a:endParaRPr>
          </a:p>
        </p:txBody>
      </p:sp>
      <p:pic>
        <p:nvPicPr>
          <p:cNvPr id="5" name="图片 4"/>
          <p:cNvPicPr>
            <a:picLocks noChangeAspect="1"/>
          </p:cNvPicPr>
          <p:nvPr/>
        </p:nvPicPr>
        <p:blipFill>
          <a:blip r:embed="rId3"/>
          <a:stretch>
            <a:fillRect/>
          </a:stretch>
        </p:blipFill>
        <p:spPr>
          <a:xfrm>
            <a:off x="1132205" y="3433445"/>
            <a:ext cx="5248275" cy="1428750"/>
          </a:xfrm>
          <a:prstGeom prst="rect">
            <a:avLst/>
          </a:prstGeom>
        </p:spPr>
      </p:pic>
      <p:pic>
        <p:nvPicPr>
          <p:cNvPr id="6" name="图片 5"/>
          <p:cNvPicPr>
            <a:picLocks noChangeAspect="1"/>
          </p:cNvPicPr>
          <p:nvPr/>
        </p:nvPicPr>
        <p:blipFill>
          <a:blip r:embed="rId4"/>
          <a:stretch>
            <a:fillRect/>
          </a:stretch>
        </p:blipFill>
        <p:spPr>
          <a:xfrm>
            <a:off x="6516370" y="1901190"/>
            <a:ext cx="4635500" cy="404558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000">
        <p:randomBar dir="vert"/>
      </p:transition>
    </mc:Choice>
    <mc:Fallback>
      <p:transition spd="slow">
        <p:randomBar dir="vert"/>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剪去对角 3"/>
          <p:cNvSpPr/>
          <p:nvPr>
            <p:custDataLst>
              <p:tags r:id="rId1"/>
            </p:custDataLst>
          </p:nvPr>
        </p:nvSpPr>
        <p:spPr>
          <a:xfrm>
            <a:off x="661035" y="1513840"/>
            <a:ext cx="10870565" cy="4469765"/>
          </a:xfrm>
          <a:prstGeom prst="snip2DiagRect">
            <a:avLst>
              <a:gd name="adj1" fmla="val 0"/>
              <a:gd name="adj2" fmla="val 4623"/>
            </a:avLst>
          </a:prstGeom>
          <a:noFill/>
          <a:ln>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隶书" panose="02010509060101010101" pitchFamily="49" charset="-122"/>
              <a:ea typeface="隶书" panose="02010509060101010101" pitchFamily="49" charset="-122"/>
              <a:sym typeface="Arial" panose="020B0604020202020204" pitchFamily="34" charset="0"/>
            </a:endParaRPr>
          </a:p>
        </p:txBody>
      </p:sp>
      <p:sp>
        <p:nvSpPr>
          <p:cNvPr id="23" name="Title 6"/>
          <p:cNvSpPr txBox="1"/>
          <p:nvPr>
            <p:custDataLst>
              <p:tags r:id="rId2"/>
            </p:custDataLst>
          </p:nvPr>
        </p:nvSpPr>
        <p:spPr>
          <a:xfrm>
            <a:off x="231407" y="97384"/>
            <a:ext cx="2570480"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四、尸体护理</a:t>
            </a:r>
            <a:endPar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
        <p:nvSpPr>
          <p:cNvPr id="2" name="文本框 1"/>
          <p:cNvSpPr txBox="1"/>
          <p:nvPr/>
        </p:nvSpPr>
        <p:spPr>
          <a:xfrm>
            <a:off x="1040765" y="1833245"/>
            <a:ext cx="10226040" cy="3830955"/>
          </a:xfrm>
          <a:prstGeom prst="rect">
            <a:avLst/>
          </a:prstGeom>
          <a:noFill/>
        </p:spPr>
        <p:txBody>
          <a:bodyPr wrap="square" rtlCol="0">
            <a:spAutoFit/>
          </a:bodyPr>
          <a:lstStyle/>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a:solidFill>
                  <a:srgbClr val="F3B96D"/>
                </a:solidFill>
                <a:latin typeface="微软雅黑" panose="020B0503020204020204" charset="-122"/>
                <a:ea typeface="微软雅黑" panose="020B0503020204020204" charset="-122"/>
              </a:rPr>
              <a:t>【评价】</a:t>
            </a:r>
            <a:endParaRPr lang="zh-CN" altLang="en-US" b="1" dirty="0">
              <a:solidFill>
                <a:srgbClr val="F3B96D"/>
              </a:solidFill>
              <a:latin typeface="微软雅黑" panose="020B0503020204020204" charset="-122"/>
              <a:ea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a:latin typeface="微软雅黑" panose="020B0503020204020204" charset="-122"/>
                <a:ea typeface="微软雅黑" panose="020B0503020204020204" charset="-122"/>
              </a:rPr>
              <a:t>（1）包裹后的尸体整洁，外观良好。（2）3 张尸体识别卡放置正确。（3）护士态度严肃、认真，家属满意。家属通常会经历失落感期、理想化期和恢复期，因此对丧亲者做好护理工作是十分重要的。</a:t>
            </a:r>
            <a:endParaRPr lang="zh-CN" altLang="en-US" dirty="0">
              <a:latin typeface="微软雅黑" panose="020B0503020204020204" charset="-122"/>
              <a:ea typeface="微软雅黑" panose="020B0503020204020204" charset="-122"/>
            </a:endParaRPr>
          </a:p>
          <a:p>
            <a:pPr indent="457200" algn="just" fontAlgn="auto">
              <a:lnSpc>
                <a:spcPct val="150000"/>
              </a:lnSpc>
              <a:buClrTx/>
              <a:buSzTx/>
              <a:buFontTx/>
              <a:extLst>
                <a:ext uri="{35155182-B16C-46BC-9424-99874614C6A1}">
                  <wpsdc:indentchars xmlns:wpsdc="http://www.wps.cn/officeDocument/2017/drawingmlCustomData" val="200" checksum="59296752"/>
                </a:ext>
              </a:extLst>
            </a:pPr>
            <a:r>
              <a:rPr lang="zh-CN" altLang="en-US" b="1" dirty="0">
                <a:solidFill>
                  <a:srgbClr val="F3B96D"/>
                </a:solidFill>
                <a:latin typeface="微软雅黑" panose="020B0503020204020204" charset="-122"/>
                <a:ea typeface="微软雅黑" panose="020B0503020204020204" charset="-122"/>
              </a:rPr>
              <a:t>【注意事项】</a:t>
            </a:r>
            <a:endParaRPr lang="zh-CN" altLang="en-US" b="1" dirty="0">
              <a:solidFill>
                <a:srgbClr val="F3B96D"/>
              </a:solidFill>
              <a:latin typeface="微软雅黑" panose="020B0503020204020204" charset="-122"/>
              <a:ea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a:latin typeface="微软雅黑" panose="020B0503020204020204" charset="-122"/>
                <a:ea typeface="微软雅黑" panose="020B0503020204020204" charset="-122"/>
              </a:rPr>
              <a:t>（1）患者死亡，应由医生开具死亡诊断书，护士尽快进行尸体护理，以防僵硬。（2）尸体识别卡应正确放置，以便于识别尸体。（3）护士作尸体护理，态度应严肃、认真，满足家属的合理要求，使其满意。（4）如为传染病患者，清洁尸体应用消毒液，填塞孔道要用浸有 l% 氯胺溶液的棉球，包裹尸体要用一次性的尸单或尸袍，并作传染标志。</a:t>
            </a:r>
            <a:endParaRPr lang="zh-CN" altLang="en-US" dirty="0">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000">
        <p:randomBar dir="vert"/>
      </p:transition>
    </mc:Choice>
    <mc:Fallback>
      <p:transition spd="slow">
        <p:randomBar dir="vert"/>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03" name="组合 102"/>
          <p:cNvGrpSpPr/>
          <p:nvPr/>
        </p:nvGrpSpPr>
        <p:grpSpPr>
          <a:xfrm>
            <a:off x="2378075" y="2208530"/>
            <a:ext cx="7527925" cy="3105150"/>
            <a:chOff x="1814" y="3684"/>
            <a:chExt cx="13438" cy="5646"/>
          </a:xfrm>
        </p:grpSpPr>
        <p:sp>
          <p:nvSpPr>
            <p:cNvPr id="104" name="任意多边形 21"/>
            <p:cNvSpPr/>
            <p:nvPr>
              <p:custDataLst>
                <p:tags r:id="rId1"/>
              </p:custDataLst>
            </p:nvPr>
          </p:nvSpPr>
          <p:spPr>
            <a:xfrm>
              <a:off x="1814" y="3684"/>
              <a:ext cx="3834" cy="2467"/>
            </a:xfrm>
            <a:custGeom>
              <a:avLst/>
              <a:gdLst>
                <a:gd name="connsiteX0" fmla="*/ 176782 w 1993900"/>
                <a:gd name="connsiteY0" fmla="*/ 0 h 1282700"/>
                <a:gd name="connsiteX1" fmla="*/ 399032 w 1993900"/>
                <a:gd name="connsiteY1" fmla="*/ 0 h 1282700"/>
                <a:gd name="connsiteX2" fmla="*/ 435678 w 1993900"/>
                <a:gd name="connsiteY2" fmla="*/ 0 h 1282700"/>
                <a:gd name="connsiteX3" fmla="*/ 657928 w 1993900"/>
                <a:gd name="connsiteY3" fmla="*/ 0 h 1282700"/>
                <a:gd name="connsiteX4" fmla="*/ 854778 w 1993900"/>
                <a:gd name="connsiteY4" fmla="*/ 196850 h 1282700"/>
                <a:gd name="connsiteX5" fmla="*/ 996950 w 1993900"/>
                <a:gd name="connsiteY5" fmla="*/ 196850 h 1282700"/>
                <a:gd name="connsiteX6" fmla="*/ 1844248 w 1993900"/>
                <a:gd name="connsiteY6" fmla="*/ 196850 h 1282700"/>
                <a:gd name="connsiteX7" fmla="*/ 1993900 w 1993900"/>
                <a:gd name="connsiteY7" fmla="*/ 346502 h 1282700"/>
                <a:gd name="connsiteX8" fmla="*/ 1993900 w 1993900"/>
                <a:gd name="connsiteY8" fmla="*/ 590550 h 1282700"/>
                <a:gd name="connsiteX9" fmla="*/ 1993900 w 1993900"/>
                <a:gd name="connsiteY9" fmla="*/ 1105918 h 1282700"/>
                <a:gd name="connsiteX10" fmla="*/ 1993900 w 1993900"/>
                <a:gd name="connsiteY10" fmla="*/ 1133048 h 1282700"/>
                <a:gd name="connsiteX11" fmla="*/ 1844248 w 1993900"/>
                <a:gd name="connsiteY11" fmla="*/ 1282700 h 1282700"/>
                <a:gd name="connsiteX12" fmla="*/ 1817118 w 1993900"/>
                <a:gd name="connsiteY12" fmla="*/ 1282700 h 1282700"/>
                <a:gd name="connsiteX13" fmla="*/ 996950 w 1993900"/>
                <a:gd name="connsiteY13" fmla="*/ 1282700 h 1282700"/>
                <a:gd name="connsiteX14" fmla="*/ 399032 w 1993900"/>
                <a:gd name="connsiteY14" fmla="*/ 1282700 h 1282700"/>
                <a:gd name="connsiteX15" fmla="*/ 371902 w 1993900"/>
                <a:gd name="connsiteY15" fmla="*/ 1282700 h 1282700"/>
                <a:gd name="connsiteX16" fmla="*/ 176782 w 1993900"/>
                <a:gd name="connsiteY16" fmla="*/ 1282700 h 1282700"/>
                <a:gd name="connsiteX17" fmla="*/ 149652 w 1993900"/>
                <a:gd name="connsiteY17" fmla="*/ 1282700 h 1282700"/>
                <a:gd name="connsiteX18" fmla="*/ 0 w 1993900"/>
                <a:gd name="connsiteY18" fmla="*/ 1133048 h 1282700"/>
                <a:gd name="connsiteX19" fmla="*/ 0 w 1993900"/>
                <a:gd name="connsiteY19" fmla="*/ 1105918 h 1282700"/>
                <a:gd name="connsiteX20" fmla="*/ 0 w 1993900"/>
                <a:gd name="connsiteY20" fmla="*/ 346502 h 1282700"/>
                <a:gd name="connsiteX21" fmla="*/ 0 w 1993900"/>
                <a:gd name="connsiteY21" fmla="*/ 176782 h 1282700"/>
                <a:gd name="connsiteX22" fmla="*/ 176782 w 1993900"/>
                <a:gd name="connsiteY22" fmla="*/ 0 h 1282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993900" h="1282700">
                  <a:moveTo>
                    <a:pt x="176782" y="0"/>
                  </a:moveTo>
                  <a:lnTo>
                    <a:pt x="399032" y="0"/>
                  </a:lnTo>
                  <a:lnTo>
                    <a:pt x="435678" y="0"/>
                  </a:lnTo>
                  <a:lnTo>
                    <a:pt x="657928" y="0"/>
                  </a:lnTo>
                  <a:lnTo>
                    <a:pt x="854778" y="196850"/>
                  </a:lnTo>
                  <a:lnTo>
                    <a:pt x="996950" y="196850"/>
                  </a:lnTo>
                  <a:lnTo>
                    <a:pt x="1844248" y="196850"/>
                  </a:lnTo>
                  <a:cubicBezTo>
                    <a:pt x="1926899" y="196850"/>
                    <a:pt x="1993900" y="263851"/>
                    <a:pt x="1993900" y="346502"/>
                  </a:cubicBezTo>
                  <a:lnTo>
                    <a:pt x="1993900" y="590550"/>
                  </a:lnTo>
                  <a:lnTo>
                    <a:pt x="1993900" y="1105918"/>
                  </a:lnTo>
                  <a:lnTo>
                    <a:pt x="1993900" y="1133048"/>
                  </a:lnTo>
                  <a:cubicBezTo>
                    <a:pt x="1993900" y="1215699"/>
                    <a:pt x="1926899" y="1282700"/>
                    <a:pt x="1844248" y="1282700"/>
                  </a:cubicBezTo>
                  <a:lnTo>
                    <a:pt x="1817118" y="1282700"/>
                  </a:lnTo>
                  <a:lnTo>
                    <a:pt x="996950" y="1282700"/>
                  </a:lnTo>
                  <a:lnTo>
                    <a:pt x="399032" y="1282700"/>
                  </a:lnTo>
                  <a:lnTo>
                    <a:pt x="371902" y="1282700"/>
                  </a:lnTo>
                  <a:lnTo>
                    <a:pt x="176782" y="1282700"/>
                  </a:lnTo>
                  <a:lnTo>
                    <a:pt x="149652" y="1282700"/>
                  </a:lnTo>
                  <a:cubicBezTo>
                    <a:pt x="67001" y="1282700"/>
                    <a:pt x="0" y="1215699"/>
                    <a:pt x="0" y="1133048"/>
                  </a:cubicBezTo>
                  <a:lnTo>
                    <a:pt x="0" y="1105918"/>
                  </a:lnTo>
                  <a:lnTo>
                    <a:pt x="0" y="346502"/>
                  </a:lnTo>
                  <a:lnTo>
                    <a:pt x="0" y="176782"/>
                  </a:lnTo>
                  <a:cubicBezTo>
                    <a:pt x="0" y="79148"/>
                    <a:pt x="79148" y="0"/>
                    <a:pt x="176782" y="0"/>
                  </a:cubicBezTo>
                  <a:close/>
                </a:path>
              </a:pathLst>
            </a:custGeom>
            <a:solidFill>
              <a:sysClr val="window" lastClr="FFFFFF">
                <a:lumMod val="95000"/>
              </a:sysClr>
            </a:solidFill>
          </p:spPr>
          <p:txBody>
            <a:bodyPr rot="0" spcFirstLastPara="0" vertOverflow="overflow" horzOverflow="overflow" vert="horz" wrap="square" lIns="91440" tIns="45720" rIns="1800000" bIns="1368000" numCol="1" spcCol="0" rtlCol="0" fromWordArt="0" anchor="ctr" anchorCtr="0" forceAA="0" compatLnSpc="1">
              <a:normAutofit fontScale="25000"/>
            </a:bodyPr>
            <a:p>
              <a:pPr algn="ctr" fontAlgn="base">
                <a:lnSpc>
                  <a:spcPct val="130000"/>
                </a:lnSpc>
              </a:pPr>
              <a:endParaRPr lang="zh-CN" altLang="en-US" sz="2800" b="1" strike="noStrike" kern="0" noProof="1" dirty="0">
                <a:solidFill>
                  <a:srgbClr val="FFCC00"/>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endParaRPr>
            </a:p>
          </p:txBody>
        </p:sp>
        <p:sp>
          <p:nvSpPr>
            <p:cNvPr id="106499" name="任意多边形 25"/>
            <p:cNvSpPr/>
            <p:nvPr>
              <p:custDataLst>
                <p:tags r:id="rId2"/>
              </p:custDataLst>
            </p:nvPr>
          </p:nvSpPr>
          <p:spPr>
            <a:xfrm>
              <a:off x="1814" y="4135"/>
              <a:ext cx="3834" cy="2015"/>
            </a:xfrm>
            <a:custGeom>
              <a:avLst/>
              <a:gdLst/>
              <a:ahLst/>
              <a:cxnLst>
                <a:cxn ang="0">
                  <a:pos x="1746" y="0"/>
                </a:cxn>
                <a:cxn ang="0">
                  <a:pos x="3556" y="0"/>
                </a:cxn>
                <a:cxn ang="0">
                  <a:pos x="3834" y="277"/>
                </a:cxn>
                <a:cxn ang="0">
                  <a:pos x="3834" y="1737"/>
                </a:cxn>
                <a:cxn ang="0">
                  <a:pos x="3556" y="2015"/>
                </a:cxn>
                <a:cxn ang="0">
                  <a:pos x="277" y="2015"/>
                </a:cxn>
                <a:cxn ang="0">
                  <a:pos x="0" y="1737"/>
                </a:cxn>
                <a:cxn ang="0">
                  <a:pos x="0" y="461"/>
                </a:cxn>
                <a:cxn ang="0">
                  <a:pos x="222" y="238"/>
                </a:cxn>
                <a:cxn ang="0">
                  <a:pos x="1507" y="238"/>
                </a:cxn>
              </a:cxnLst>
              <a:pathLst>
                <a:path w="1993900" h="1047750">
                  <a:moveTo>
                    <a:pt x="908048" y="0"/>
                  </a:moveTo>
                  <a:lnTo>
                    <a:pt x="1849499" y="0"/>
                  </a:lnTo>
                  <a:cubicBezTo>
                    <a:pt x="1929249" y="0"/>
                    <a:pt x="1993900" y="64651"/>
                    <a:pt x="1993900" y="144401"/>
                  </a:cubicBezTo>
                  <a:lnTo>
                    <a:pt x="1993900" y="903349"/>
                  </a:lnTo>
                  <a:cubicBezTo>
                    <a:pt x="1993900" y="983099"/>
                    <a:pt x="1929249" y="1047750"/>
                    <a:pt x="1849499" y="1047750"/>
                  </a:cubicBezTo>
                  <a:lnTo>
                    <a:pt x="144401" y="1047750"/>
                  </a:lnTo>
                  <a:cubicBezTo>
                    <a:pt x="64651" y="1047750"/>
                    <a:pt x="0" y="983099"/>
                    <a:pt x="0" y="903349"/>
                  </a:cubicBezTo>
                  <a:lnTo>
                    <a:pt x="0" y="239711"/>
                  </a:lnTo>
                  <a:lnTo>
                    <a:pt x="115888" y="123823"/>
                  </a:lnTo>
                  <a:lnTo>
                    <a:pt x="784225" y="123823"/>
                  </a:lnTo>
                  <a:close/>
                </a:path>
              </a:pathLst>
            </a:custGeom>
            <a:solidFill>
              <a:srgbClr val="2F75B4"/>
            </a:solidFill>
            <a:ln w="9525">
              <a:noFill/>
            </a:ln>
          </p:spPr>
          <p:txBody>
            <a:bodyPr/>
            <a:p>
              <a:endParaRPr lang="zh-CN" altLang="en-US"/>
            </a:p>
          </p:txBody>
        </p:sp>
        <p:sp>
          <p:nvSpPr>
            <p:cNvPr id="106" name="文本框 105"/>
            <p:cNvSpPr txBox="1"/>
            <p:nvPr>
              <p:custDataLst>
                <p:tags r:id="rId3"/>
              </p:custDataLst>
            </p:nvPr>
          </p:nvSpPr>
          <p:spPr>
            <a:xfrm>
              <a:off x="2234" y="4604"/>
              <a:ext cx="3129" cy="1281"/>
            </a:xfrm>
            <a:prstGeom prst="rect">
              <a:avLst/>
            </a:prstGeom>
            <a:noFill/>
          </p:spPr>
          <p:txBody>
            <a:bodyPr wrap="square" lIns="90000" tIns="46800" rIns="90000" bIns="46800" rtlCol="0" anchor="ctr" anchorCtr="0">
              <a:normAutofit/>
            </a:bodyPr>
            <a:p>
              <a:pPr algn="ctr">
                <a:lnSpc>
                  <a:spcPct val="120000"/>
                </a:lnSpc>
              </a:pPr>
              <a:r>
                <a:rPr lang="zh-CN" altLang="en-US" sz="1600" spc="200" noProof="1">
                  <a:solidFill>
                    <a:sysClr val="window" lastClr="FFFFFF"/>
                  </a:solidFill>
                  <a:latin typeface="微软雅黑" panose="020B0503020204020204" charset="-122"/>
                  <a:ea typeface="微软雅黑" panose="020B0503020204020204" charset="-122"/>
                  <a:cs typeface="+mn-cs"/>
                </a:rPr>
                <a:t>（一）做好尸体护理</a:t>
              </a:r>
              <a:endParaRPr lang="zh-CN" altLang="en-US" sz="1600" spc="200" noProof="1">
                <a:solidFill>
                  <a:sysClr val="window" lastClr="FFFFFF"/>
                </a:solidFill>
                <a:latin typeface="微软雅黑" panose="020B0503020204020204" charset="-122"/>
                <a:ea typeface="微软雅黑" panose="020B0503020204020204" charset="-122"/>
                <a:cs typeface="+mn-cs"/>
              </a:endParaRPr>
            </a:p>
          </p:txBody>
        </p:sp>
        <p:sp>
          <p:nvSpPr>
            <p:cNvPr id="107" name="任意多边形 30"/>
            <p:cNvSpPr/>
            <p:nvPr>
              <p:custDataLst>
                <p:tags r:id="rId4"/>
              </p:custDataLst>
            </p:nvPr>
          </p:nvSpPr>
          <p:spPr>
            <a:xfrm>
              <a:off x="6616" y="3684"/>
              <a:ext cx="3834" cy="2467"/>
            </a:xfrm>
            <a:custGeom>
              <a:avLst/>
              <a:gdLst>
                <a:gd name="connsiteX0" fmla="*/ 176782 w 1993900"/>
                <a:gd name="connsiteY0" fmla="*/ 0 h 1282700"/>
                <a:gd name="connsiteX1" fmla="*/ 399032 w 1993900"/>
                <a:gd name="connsiteY1" fmla="*/ 0 h 1282700"/>
                <a:gd name="connsiteX2" fmla="*/ 435678 w 1993900"/>
                <a:gd name="connsiteY2" fmla="*/ 0 h 1282700"/>
                <a:gd name="connsiteX3" fmla="*/ 657928 w 1993900"/>
                <a:gd name="connsiteY3" fmla="*/ 0 h 1282700"/>
                <a:gd name="connsiteX4" fmla="*/ 854778 w 1993900"/>
                <a:gd name="connsiteY4" fmla="*/ 196850 h 1282700"/>
                <a:gd name="connsiteX5" fmla="*/ 996950 w 1993900"/>
                <a:gd name="connsiteY5" fmla="*/ 196850 h 1282700"/>
                <a:gd name="connsiteX6" fmla="*/ 1844248 w 1993900"/>
                <a:gd name="connsiteY6" fmla="*/ 196850 h 1282700"/>
                <a:gd name="connsiteX7" fmla="*/ 1993900 w 1993900"/>
                <a:gd name="connsiteY7" fmla="*/ 346502 h 1282700"/>
                <a:gd name="connsiteX8" fmla="*/ 1993900 w 1993900"/>
                <a:gd name="connsiteY8" fmla="*/ 590550 h 1282700"/>
                <a:gd name="connsiteX9" fmla="*/ 1993900 w 1993900"/>
                <a:gd name="connsiteY9" fmla="*/ 1105918 h 1282700"/>
                <a:gd name="connsiteX10" fmla="*/ 1993900 w 1993900"/>
                <a:gd name="connsiteY10" fmla="*/ 1133048 h 1282700"/>
                <a:gd name="connsiteX11" fmla="*/ 1844248 w 1993900"/>
                <a:gd name="connsiteY11" fmla="*/ 1282700 h 1282700"/>
                <a:gd name="connsiteX12" fmla="*/ 1817118 w 1993900"/>
                <a:gd name="connsiteY12" fmla="*/ 1282700 h 1282700"/>
                <a:gd name="connsiteX13" fmla="*/ 996950 w 1993900"/>
                <a:gd name="connsiteY13" fmla="*/ 1282700 h 1282700"/>
                <a:gd name="connsiteX14" fmla="*/ 399032 w 1993900"/>
                <a:gd name="connsiteY14" fmla="*/ 1282700 h 1282700"/>
                <a:gd name="connsiteX15" fmla="*/ 371902 w 1993900"/>
                <a:gd name="connsiteY15" fmla="*/ 1282700 h 1282700"/>
                <a:gd name="connsiteX16" fmla="*/ 176782 w 1993900"/>
                <a:gd name="connsiteY16" fmla="*/ 1282700 h 1282700"/>
                <a:gd name="connsiteX17" fmla="*/ 149652 w 1993900"/>
                <a:gd name="connsiteY17" fmla="*/ 1282700 h 1282700"/>
                <a:gd name="connsiteX18" fmla="*/ 0 w 1993900"/>
                <a:gd name="connsiteY18" fmla="*/ 1133048 h 1282700"/>
                <a:gd name="connsiteX19" fmla="*/ 0 w 1993900"/>
                <a:gd name="connsiteY19" fmla="*/ 1105918 h 1282700"/>
                <a:gd name="connsiteX20" fmla="*/ 0 w 1993900"/>
                <a:gd name="connsiteY20" fmla="*/ 346502 h 1282700"/>
                <a:gd name="connsiteX21" fmla="*/ 0 w 1993900"/>
                <a:gd name="connsiteY21" fmla="*/ 176782 h 1282700"/>
                <a:gd name="connsiteX22" fmla="*/ 176782 w 1993900"/>
                <a:gd name="connsiteY22" fmla="*/ 0 h 1282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993900" h="1282700">
                  <a:moveTo>
                    <a:pt x="176782" y="0"/>
                  </a:moveTo>
                  <a:lnTo>
                    <a:pt x="399032" y="0"/>
                  </a:lnTo>
                  <a:lnTo>
                    <a:pt x="435678" y="0"/>
                  </a:lnTo>
                  <a:lnTo>
                    <a:pt x="657928" y="0"/>
                  </a:lnTo>
                  <a:lnTo>
                    <a:pt x="854778" y="196850"/>
                  </a:lnTo>
                  <a:lnTo>
                    <a:pt x="996950" y="196850"/>
                  </a:lnTo>
                  <a:lnTo>
                    <a:pt x="1844248" y="196850"/>
                  </a:lnTo>
                  <a:cubicBezTo>
                    <a:pt x="1926899" y="196850"/>
                    <a:pt x="1993900" y="263851"/>
                    <a:pt x="1993900" y="346502"/>
                  </a:cubicBezTo>
                  <a:lnTo>
                    <a:pt x="1993900" y="590550"/>
                  </a:lnTo>
                  <a:lnTo>
                    <a:pt x="1993900" y="1105918"/>
                  </a:lnTo>
                  <a:lnTo>
                    <a:pt x="1993900" y="1133048"/>
                  </a:lnTo>
                  <a:cubicBezTo>
                    <a:pt x="1993900" y="1215699"/>
                    <a:pt x="1926899" y="1282700"/>
                    <a:pt x="1844248" y="1282700"/>
                  </a:cubicBezTo>
                  <a:lnTo>
                    <a:pt x="1817118" y="1282700"/>
                  </a:lnTo>
                  <a:lnTo>
                    <a:pt x="996950" y="1282700"/>
                  </a:lnTo>
                  <a:lnTo>
                    <a:pt x="399032" y="1282700"/>
                  </a:lnTo>
                  <a:lnTo>
                    <a:pt x="371902" y="1282700"/>
                  </a:lnTo>
                  <a:lnTo>
                    <a:pt x="176782" y="1282700"/>
                  </a:lnTo>
                  <a:lnTo>
                    <a:pt x="149652" y="1282700"/>
                  </a:lnTo>
                  <a:cubicBezTo>
                    <a:pt x="67001" y="1282700"/>
                    <a:pt x="0" y="1215699"/>
                    <a:pt x="0" y="1133048"/>
                  </a:cubicBezTo>
                  <a:lnTo>
                    <a:pt x="0" y="1105918"/>
                  </a:lnTo>
                  <a:lnTo>
                    <a:pt x="0" y="346502"/>
                  </a:lnTo>
                  <a:lnTo>
                    <a:pt x="0" y="176782"/>
                  </a:lnTo>
                  <a:cubicBezTo>
                    <a:pt x="0" y="79148"/>
                    <a:pt x="79148" y="0"/>
                    <a:pt x="176782" y="0"/>
                  </a:cubicBezTo>
                  <a:close/>
                </a:path>
              </a:pathLst>
            </a:custGeom>
            <a:solidFill>
              <a:sysClr val="window" lastClr="FFFFFF">
                <a:lumMod val="95000"/>
              </a:sysClr>
            </a:solidFill>
          </p:spPr>
          <p:txBody>
            <a:bodyPr rot="0" spcFirstLastPara="0" vertOverflow="overflow" horzOverflow="overflow" vert="horz" wrap="square" lIns="91440" tIns="45720" rIns="1800000" bIns="1368000" numCol="1" spcCol="0" rtlCol="0" fromWordArt="0" anchor="ctr" anchorCtr="0" forceAA="0" compatLnSpc="1">
              <a:normAutofit fontScale="25000"/>
            </a:bodyPr>
            <a:p>
              <a:pPr algn="ctr" fontAlgn="base">
                <a:lnSpc>
                  <a:spcPct val="130000"/>
                </a:lnSpc>
              </a:pPr>
              <a:endParaRPr lang="zh-CN" altLang="en-US" sz="2800" b="1" strike="noStrike" kern="0" noProof="1" dirty="0">
                <a:solidFill>
                  <a:srgbClr val="DECC00"/>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endParaRPr>
            </a:p>
          </p:txBody>
        </p:sp>
        <p:sp>
          <p:nvSpPr>
            <p:cNvPr id="106502" name="任意多边形 31"/>
            <p:cNvSpPr/>
            <p:nvPr>
              <p:custDataLst>
                <p:tags r:id="rId5"/>
              </p:custDataLst>
            </p:nvPr>
          </p:nvSpPr>
          <p:spPr>
            <a:xfrm>
              <a:off x="6616" y="4135"/>
              <a:ext cx="3834" cy="2015"/>
            </a:xfrm>
            <a:custGeom>
              <a:avLst/>
              <a:gdLst/>
              <a:ahLst/>
              <a:cxnLst>
                <a:cxn ang="0">
                  <a:pos x="1746" y="0"/>
                </a:cxn>
                <a:cxn ang="0">
                  <a:pos x="3556" y="0"/>
                </a:cxn>
                <a:cxn ang="0">
                  <a:pos x="3834" y="277"/>
                </a:cxn>
                <a:cxn ang="0">
                  <a:pos x="3834" y="1737"/>
                </a:cxn>
                <a:cxn ang="0">
                  <a:pos x="3556" y="2015"/>
                </a:cxn>
                <a:cxn ang="0">
                  <a:pos x="277" y="2015"/>
                </a:cxn>
                <a:cxn ang="0">
                  <a:pos x="0" y="1737"/>
                </a:cxn>
                <a:cxn ang="0">
                  <a:pos x="0" y="461"/>
                </a:cxn>
                <a:cxn ang="0">
                  <a:pos x="222" y="238"/>
                </a:cxn>
                <a:cxn ang="0">
                  <a:pos x="1507" y="238"/>
                </a:cxn>
              </a:cxnLst>
              <a:pathLst>
                <a:path w="1993900" h="1047750">
                  <a:moveTo>
                    <a:pt x="908048" y="0"/>
                  </a:moveTo>
                  <a:lnTo>
                    <a:pt x="1849499" y="0"/>
                  </a:lnTo>
                  <a:cubicBezTo>
                    <a:pt x="1929249" y="0"/>
                    <a:pt x="1993900" y="64651"/>
                    <a:pt x="1993900" y="144401"/>
                  </a:cubicBezTo>
                  <a:lnTo>
                    <a:pt x="1993900" y="903349"/>
                  </a:lnTo>
                  <a:cubicBezTo>
                    <a:pt x="1993900" y="983099"/>
                    <a:pt x="1929249" y="1047750"/>
                    <a:pt x="1849499" y="1047750"/>
                  </a:cubicBezTo>
                  <a:lnTo>
                    <a:pt x="144401" y="1047750"/>
                  </a:lnTo>
                  <a:cubicBezTo>
                    <a:pt x="64651" y="1047750"/>
                    <a:pt x="0" y="983099"/>
                    <a:pt x="0" y="903349"/>
                  </a:cubicBezTo>
                  <a:lnTo>
                    <a:pt x="0" y="239711"/>
                  </a:lnTo>
                  <a:lnTo>
                    <a:pt x="115888" y="123823"/>
                  </a:lnTo>
                  <a:lnTo>
                    <a:pt x="784225" y="123823"/>
                  </a:lnTo>
                  <a:close/>
                </a:path>
              </a:pathLst>
            </a:custGeom>
            <a:solidFill>
              <a:srgbClr val="00A7D6"/>
            </a:solidFill>
            <a:ln w="9525">
              <a:noFill/>
            </a:ln>
          </p:spPr>
          <p:txBody>
            <a:bodyPr/>
            <a:p>
              <a:endParaRPr lang="zh-CN" altLang="en-US"/>
            </a:p>
          </p:txBody>
        </p:sp>
        <p:sp>
          <p:nvSpPr>
            <p:cNvPr id="109" name="文本框 108"/>
            <p:cNvSpPr txBox="1"/>
            <p:nvPr>
              <p:custDataLst>
                <p:tags r:id="rId6"/>
              </p:custDataLst>
            </p:nvPr>
          </p:nvSpPr>
          <p:spPr>
            <a:xfrm>
              <a:off x="7036" y="4570"/>
              <a:ext cx="3129" cy="1281"/>
            </a:xfrm>
            <a:prstGeom prst="rect">
              <a:avLst/>
            </a:prstGeom>
            <a:noFill/>
          </p:spPr>
          <p:txBody>
            <a:bodyPr wrap="square" lIns="90000" tIns="46800" rIns="90000" bIns="46800" rtlCol="0" anchor="ctr" anchorCtr="0">
              <a:normAutofit/>
            </a:bodyPr>
            <a:p>
              <a:pPr algn="ctr">
                <a:lnSpc>
                  <a:spcPct val="120000"/>
                </a:lnSpc>
              </a:pPr>
              <a:r>
                <a:rPr lang="zh-CN" altLang="en-US" sz="1600" spc="200" noProof="1">
                  <a:solidFill>
                    <a:sysClr val="window" lastClr="FFFFFF"/>
                  </a:solidFill>
                  <a:latin typeface="微软雅黑" panose="020B0503020204020204" charset="-122"/>
                  <a:ea typeface="微软雅黑" panose="020B0503020204020204" charset="-122"/>
                  <a:cs typeface="+mn-cs"/>
                </a:rPr>
                <a:t>（二）鼓励家属宣泄感情</a:t>
              </a:r>
              <a:endParaRPr lang="zh-CN" altLang="en-US" sz="1600" spc="200" noProof="1">
                <a:solidFill>
                  <a:sysClr val="window" lastClr="FFFFFF"/>
                </a:solidFill>
                <a:latin typeface="微软雅黑" panose="020B0503020204020204" charset="-122"/>
                <a:ea typeface="微软雅黑" panose="020B0503020204020204" charset="-122"/>
                <a:cs typeface="+mn-cs"/>
              </a:endParaRPr>
            </a:p>
          </p:txBody>
        </p:sp>
        <p:sp>
          <p:nvSpPr>
            <p:cNvPr id="110" name="任意多边形 33"/>
            <p:cNvSpPr/>
            <p:nvPr>
              <p:custDataLst>
                <p:tags r:id="rId7"/>
              </p:custDataLst>
            </p:nvPr>
          </p:nvSpPr>
          <p:spPr>
            <a:xfrm>
              <a:off x="11418" y="3684"/>
              <a:ext cx="3834" cy="2467"/>
            </a:xfrm>
            <a:custGeom>
              <a:avLst/>
              <a:gdLst>
                <a:gd name="connsiteX0" fmla="*/ 176782 w 1993900"/>
                <a:gd name="connsiteY0" fmla="*/ 0 h 1282700"/>
                <a:gd name="connsiteX1" fmla="*/ 399032 w 1993900"/>
                <a:gd name="connsiteY1" fmla="*/ 0 h 1282700"/>
                <a:gd name="connsiteX2" fmla="*/ 435678 w 1993900"/>
                <a:gd name="connsiteY2" fmla="*/ 0 h 1282700"/>
                <a:gd name="connsiteX3" fmla="*/ 657928 w 1993900"/>
                <a:gd name="connsiteY3" fmla="*/ 0 h 1282700"/>
                <a:gd name="connsiteX4" fmla="*/ 854778 w 1993900"/>
                <a:gd name="connsiteY4" fmla="*/ 196850 h 1282700"/>
                <a:gd name="connsiteX5" fmla="*/ 996950 w 1993900"/>
                <a:gd name="connsiteY5" fmla="*/ 196850 h 1282700"/>
                <a:gd name="connsiteX6" fmla="*/ 1844248 w 1993900"/>
                <a:gd name="connsiteY6" fmla="*/ 196850 h 1282700"/>
                <a:gd name="connsiteX7" fmla="*/ 1993900 w 1993900"/>
                <a:gd name="connsiteY7" fmla="*/ 346502 h 1282700"/>
                <a:gd name="connsiteX8" fmla="*/ 1993900 w 1993900"/>
                <a:gd name="connsiteY8" fmla="*/ 590550 h 1282700"/>
                <a:gd name="connsiteX9" fmla="*/ 1993900 w 1993900"/>
                <a:gd name="connsiteY9" fmla="*/ 1105918 h 1282700"/>
                <a:gd name="connsiteX10" fmla="*/ 1993900 w 1993900"/>
                <a:gd name="connsiteY10" fmla="*/ 1133048 h 1282700"/>
                <a:gd name="connsiteX11" fmla="*/ 1844248 w 1993900"/>
                <a:gd name="connsiteY11" fmla="*/ 1282700 h 1282700"/>
                <a:gd name="connsiteX12" fmla="*/ 1817118 w 1993900"/>
                <a:gd name="connsiteY12" fmla="*/ 1282700 h 1282700"/>
                <a:gd name="connsiteX13" fmla="*/ 996950 w 1993900"/>
                <a:gd name="connsiteY13" fmla="*/ 1282700 h 1282700"/>
                <a:gd name="connsiteX14" fmla="*/ 399032 w 1993900"/>
                <a:gd name="connsiteY14" fmla="*/ 1282700 h 1282700"/>
                <a:gd name="connsiteX15" fmla="*/ 371902 w 1993900"/>
                <a:gd name="connsiteY15" fmla="*/ 1282700 h 1282700"/>
                <a:gd name="connsiteX16" fmla="*/ 176782 w 1993900"/>
                <a:gd name="connsiteY16" fmla="*/ 1282700 h 1282700"/>
                <a:gd name="connsiteX17" fmla="*/ 149652 w 1993900"/>
                <a:gd name="connsiteY17" fmla="*/ 1282700 h 1282700"/>
                <a:gd name="connsiteX18" fmla="*/ 0 w 1993900"/>
                <a:gd name="connsiteY18" fmla="*/ 1133048 h 1282700"/>
                <a:gd name="connsiteX19" fmla="*/ 0 w 1993900"/>
                <a:gd name="connsiteY19" fmla="*/ 1105918 h 1282700"/>
                <a:gd name="connsiteX20" fmla="*/ 0 w 1993900"/>
                <a:gd name="connsiteY20" fmla="*/ 346502 h 1282700"/>
                <a:gd name="connsiteX21" fmla="*/ 0 w 1993900"/>
                <a:gd name="connsiteY21" fmla="*/ 176782 h 1282700"/>
                <a:gd name="connsiteX22" fmla="*/ 176782 w 1993900"/>
                <a:gd name="connsiteY22" fmla="*/ 0 h 1282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993900" h="1282700">
                  <a:moveTo>
                    <a:pt x="176782" y="0"/>
                  </a:moveTo>
                  <a:lnTo>
                    <a:pt x="399032" y="0"/>
                  </a:lnTo>
                  <a:lnTo>
                    <a:pt x="435678" y="0"/>
                  </a:lnTo>
                  <a:lnTo>
                    <a:pt x="657928" y="0"/>
                  </a:lnTo>
                  <a:lnTo>
                    <a:pt x="854778" y="196850"/>
                  </a:lnTo>
                  <a:lnTo>
                    <a:pt x="996950" y="196850"/>
                  </a:lnTo>
                  <a:lnTo>
                    <a:pt x="1844248" y="196850"/>
                  </a:lnTo>
                  <a:cubicBezTo>
                    <a:pt x="1926899" y="196850"/>
                    <a:pt x="1993900" y="263851"/>
                    <a:pt x="1993900" y="346502"/>
                  </a:cubicBezTo>
                  <a:lnTo>
                    <a:pt x="1993900" y="590550"/>
                  </a:lnTo>
                  <a:lnTo>
                    <a:pt x="1993900" y="1105918"/>
                  </a:lnTo>
                  <a:lnTo>
                    <a:pt x="1993900" y="1133048"/>
                  </a:lnTo>
                  <a:cubicBezTo>
                    <a:pt x="1993900" y="1215699"/>
                    <a:pt x="1926899" y="1282700"/>
                    <a:pt x="1844248" y="1282700"/>
                  </a:cubicBezTo>
                  <a:lnTo>
                    <a:pt x="1817118" y="1282700"/>
                  </a:lnTo>
                  <a:lnTo>
                    <a:pt x="996950" y="1282700"/>
                  </a:lnTo>
                  <a:lnTo>
                    <a:pt x="399032" y="1282700"/>
                  </a:lnTo>
                  <a:lnTo>
                    <a:pt x="371902" y="1282700"/>
                  </a:lnTo>
                  <a:lnTo>
                    <a:pt x="176782" y="1282700"/>
                  </a:lnTo>
                  <a:lnTo>
                    <a:pt x="149652" y="1282700"/>
                  </a:lnTo>
                  <a:cubicBezTo>
                    <a:pt x="67001" y="1282700"/>
                    <a:pt x="0" y="1215699"/>
                    <a:pt x="0" y="1133048"/>
                  </a:cubicBezTo>
                  <a:lnTo>
                    <a:pt x="0" y="1105918"/>
                  </a:lnTo>
                  <a:lnTo>
                    <a:pt x="0" y="346502"/>
                  </a:lnTo>
                  <a:lnTo>
                    <a:pt x="0" y="176782"/>
                  </a:lnTo>
                  <a:cubicBezTo>
                    <a:pt x="0" y="79148"/>
                    <a:pt x="79148" y="0"/>
                    <a:pt x="176782" y="0"/>
                  </a:cubicBezTo>
                  <a:close/>
                </a:path>
              </a:pathLst>
            </a:custGeom>
            <a:solidFill>
              <a:sysClr val="window" lastClr="FFFFFF">
                <a:lumMod val="95000"/>
              </a:sysClr>
            </a:solidFill>
          </p:spPr>
          <p:txBody>
            <a:bodyPr rot="0" spcFirstLastPara="0" vertOverflow="overflow" horzOverflow="overflow" vert="horz" wrap="square" lIns="91440" tIns="45720" rIns="1800000" bIns="1368000" numCol="1" spcCol="0" rtlCol="0" fromWordArt="0" anchor="ctr" anchorCtr="0" forceAA="0" compatLnSpc="1">
              <a:normAutofit fontScale="25000"/>
            </a:bodyPr>
            <a:p>
              <a:pPr algn="ctr" fontAlgn="base">
                <a:lnSpc>
                  <a:spcPct val="130000"/>
                </a:lnSpc>
              </a:pPr>
              <a:endParaRPr lang="zh-CN" altLang="en-US" sz="2800" b="1" strike="noStrike" kern="0" noProof="1" dirty="0">
                <a:solidFill>
                  <a:srgbClr val="A0BB0C"/>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endParaRPr>
            </a:p>
          </p:txBody>
        </p:sp>
        <p:sp>
          <p:nvSpPr>
            <p:cNvPr id="106505" name="任意多边形 34"/>
            <p:cNvSpPr/>
            <p:nvPr>
              <p:custDataLst>
                <p:tags r:id="rId8"/>
              </p:custDataLst>
            </p:nvPr>
          </p:nvSpPr>
          <p:spPr>
            <a:xfrm>
              <a:off x="11418" y="4135"/>
              <a:ext cx="3834" cy="2015"/>
            </a:xfrm>
            <a:custGeom>
              <a:avLst/>
              <a:gdLst/>
              <a:ahLst/>
              <a:cxnLst>
                <a:cxn ang="0">
                  <a:pos x="1746" y="0"/>
                </a:cxn>
                <a:cxn ang="0">
                  <a:pos x="3556" y="0"/>
                </a:cxn>
                <a:cxn ang="0">
                  <a:pos x="3834" y="277"/>
                </a:cxn>
                <a:cxn ang="0">
                  <a:pos x="3834" y="1737"/>
                </a:cxn>
                <a:cxn ang="0">
                  <a:pos x="3556" y="2015"/>
                </a:cxn>
                <a:cxn ang="0">
                  <a:pos x="277" y="2015"/>
                </a:cxn>
                <a:cxn ang="0">
                  <a:pos x="0" y="1737"/>
                </a:cxn>
                <a:cxn ang="0">
                  <a:pos x="0" y="461"/>
                </a:cxn>
                <a:cxn ang="0">
                  <a:pos x="222" y="238"/>
                </a:cxn>
                <a:cxn ang="0">
                  <a:pos x="1507" y="238"/>
                </a:cxn>
              </a:cxnLst>
              <a:pathLst>
                <a:path w="1993900" h="1047750">
                  <a:moveTo>
                    <a:pt x="908048" y="0"/>
                  </a:moveTo>
                  <a:lnTo>
                    <a:pt x="1849499" y="0"/>
                  </a:lnTo>
                  <a:cubicBezTo>
                    <a:pt x="1929249" y="0"/>
                    <a:pt x="1993900" y="64651"/>
                    <a:pt x="1993900" y="144401"/>
                  </a:cubicBezTo>
                  <a:lnTo>
                    <a:pt x="1993900" y="903349"/>
                  </a:lnTo>
                  <a:cubicBezTo>
                    <a:pt x="1993900" y="983099"/>
                    <a:pt x="1929249" y="1047750"/>
                    <a:pt x="1849499" y="1047750"/>
                  </a:cubicBezTo>
                  <a:lnTo>
                    <a:pt x="144401" y="1047750"/>
                  </a:lnTo>
                  <a:cubicBezTo>
                    <a:pt x="64651" y="1047750"/>
                    <a:pt x="0" y="983099"/>
                    <a:pt x="0" y="903349"/>
                  </a:cubicBezTo>
                  <a:lnTo>
                    <a:pt x="0" y="239711"/>
                  </a:lnTo>
                  <a:lnTo>
                    <a:pt x="115888" y="123823"/>
                  </a:lnTo>
                  <a:lnTo>
                    <a:pt x="784225" y="123823"/>
                  </a:lnTo>
                  <a:close/>
                </a:path>
              </a:pathLst>
            </a:custGeom>
            <a:solidFill>
              <a:schemeClr val="accent1"/>
            </a:solidFill>
            <a:ln w="9525">
              <a:noFill/>
            </a:ln>
          </p:spPr>
          <p:txBody>
            <a:bodyPr/>
            <a:p>
              <a:endParaRPr lang="zh-CN" altLang="en-US"/>
            </a:p>
          </p:txBody>
        </p:sp>
        <p:sp>
          <p:nvSpPr>
            <p:cNvPr id="112" name="文本框 111"/>
            <p:cNvSpPr txBox="1"/>
            <p:nvPr>
              <p:custDataLst>
                <p:tags r:id="rId9"/>
              </p:custDataLst>
            </p:nvPr>
          </p:nvSpPr>
          <p:spPr>
            <a:xfrm>
              <a:off x="11846" y="4587"/>
              <a:ext cx="2982" cy="1281"/>
            </a:xfrm>
            <a:prstGeom prst="rect">
              <a:avLst/>
            </a:prstGeom>
            <a:noFill/>
          </p:spPr>
          <p:txBody>
            <a:bodyPr wrap="square" lIns="90000" tIns="46800" rIns="90000" bIns="46800" rtlCol="0" anchor="ctr" anchorCtr="0">
              <a:normAutofit/>
            </a:bodyPr>
            <a:p>
              <a:pPr algn="ctr">
                <a:lnSpc>
                  <a:spcPct val="120000"/>
                </a:lnSpc>
              </a:pPr>
              <a:r>
                <a:rPr lang="zh-CN" altLang="en-US" sz="1600" spc="200" noProof="1">
                  <a:solidFill>
                    <a:sysClr val="window" lastClr="FFFFFF"/>
                  </a:solidFill>
                  <a:latin typeface="微软雅黑" panose="020B0503020204020204" charset="-122"/>
                  <a:ea typeface="微软雅黑" panose="020B0503020204020204" charset="-122"/>
                  <a:cs typeface="+mn-cs"/>
                </a:rPr>
                <a:t>（三）心理疏导、精神支持</a:t>
              </a:r>
              <a:endParaRPr lang="zh-CN" altLang="en-US" sz="1600" spc="200" noProof="1">
                <a:solidFill>
                  <a:sysClr val="window" lastClr="FFFFFF"/>
                </a:solidFill>
                <a:latin typeface="微软雅黑" panose="020B0503020204020204" charset="-122"/>
                <a:ea typeface="微软雅黑" panose="020B0503020204020204" charset="-122"/>
                <a:cs typeface="+mn-cs"/>
              </a:endParaRPr>
            </a:p>
          </p:txBody>
        </p:sp>
        <p:sp>
          <p:nvSpPr>
            <p:cNvPr id="113" name="任意多边形 36"/>
            <p:cNvSpPr/>
            <p:nvPr>
              <p:custDataLst>
                <p:tags r:id="rId10"/>
              </p:custDataLst>
            </p:nvPr>
          </p:nvSpPr>
          <p:spPr>
            <a:xfrm>
              <a:off x="4215" y="6863"/>
              <a:ext cx="3834" cy="2467"/>
            </a:xfrm>
            <a:custGeom>
              <a:avLst/>
              <a:gdLst>
                <a:gd name="connsiteX0" fmla="*/ 176782 w 1993900"/>
                <a:gd name="connsiteY0" fmla="*/ 0 h 1282700"/>
                <a:gd name="connsiteX1" fmla="*/ 399032 w 1993900"/>
                <a:gd name="connsiteY1" fmla="*/ 0 h 1282700"/>
                <a:gd name="connsiteX2" fmla="*/ 435678 w 1993900"/>
                <a:gd name="connsiteY2" fmla="*/ 0 h 1282700"/>
                <a:gd name="connsiteX3" fmla="*/ 657928 w 1993900"/>
                <a:gd name="connsiteY3" fmla="*/ 0 h 1282700"/>
                <a:gd name="connsiteX4" fmla="*/ 854778 w 1993900"/>
                <a:gd name="connsiteY4" fmla="*/ 196850 h 1282700"/>
                <a:gd name="connsiteX5" fmla="*/ 996950 w 1993900"/>
                <a:gd name="connsiteY5" fmla="*/ 196850 h 1282700"/>
                <a:gd name="connsiteX6" fmla="*/ 1844248 w 1993900"/>
                <a:gd name="connsiteY6" fmla="*/ 196850 h 1282700"/>
                <a:gd name="connsiteX7" fmla="*/ 1993900 w 1993900"/>
                <a:gd name="connsiteY7" fmla="*/ 346502 h 1282700"/>
                <a:gd name="connsiteX8" fmla="*/ 1993900 w 1993900"/>
                <a:gd name="connsiteY8" fmla="*/ 590550 h 1282700"/>
                <a:gd name="connsiteX9" fmla="*/ 1993900 w 1993900"/>
                <a:gd name="connsiteY9" fmla="*/ 1105918 h 1282700"/>
                <a:gd name="connsiteX10" fmla="*/ 1993900 w 1993900"/>
                <a:gd name="connsiteY10" fmla="*/ 1133048 h 1282700"/>
                <a:gd name="connsiteX11" fmla="*/ 1844248 w 1993900"/>
                <a:gd name="connsiteY11" fmla="*/ 1282700 h 1282700"/>
                <a:gd name="connsiteX12" fmla="*/ 1817118 w 1993900"/>
                <a:gd name="connsiteY12" fmla="*/ 1282700 h 1282700"/>
                <a:gd name="connsiteX13" fmla="*/ 996950 w 1993900"/>
                <a:gd name="connsiteY13" fmla="*/ 1282700 h 1282700"/>
                <a:gd name="connsiteX14" fmla="*/ 399032 w 1993900"/>
                <a:gd name="connsiteY14" fmla="*/ 1282700 h 1282700"/>
                <a:gd name="connsiteX15" fmla="*/ 371902 w 1993900"/>
                <a:gd name="connsiteY15" fmla="*/ 1282700 h 1282700"/>
                <a:gd name="connsiteX16" fmla="*/ 176782 w 1993900"/>
                <a:gd name="connsiteY16" fmla="*/ 1282700 h 1282700"/>
                <a:gd name="connsiteX17" fmla="*/ 149652 w 1993900"/>
                <a:gd name="connsiteY17" fmla="*/ 1282700 h 1282700"/>
                <a:gd name="connsiteX18" fmla="*/ 0 w 1993900"/>
                <a:gd name="connsiteY18" fmla="*/ 1133048 h 1282700"/>
                <a:gd name="connsiteX19" fmla="*/ 0 w 1993900"/>
                <a:gd name="connsiteY19" fmla="*/ 1105918 h 1282700"/>
                <a:gd name="connsiteX20" fmla="*/ 0 w 1993900"/>
                <a:gd name="connsiteY20" fmla="*/ 346502 h 1282700"/>
                <a:gd name="connsiteX21" fmla="*/ 0 w 1993900"/>
                <a:gd name="connsiteY21" fmla="*/ 176782 h 1282700"/>
                <a:gd name="connsiteX22" fmla="*/ 176782 w 1993900"/>
                <a:gd name="connsiteY22" fmla="*/ 0 h 1282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993900" h="1282700">
                  <a:moveTo>
                    <a:pt x="176782" y="0"/>
                  </a:moveTo>
                  <a:lnTo>
                    <a:pt x="399032" y="0"/>
                  </a:lnTo>
                  <a:lnTo>
                    <a:pt x="435678" y="0"/>
                  </a:lnTo>
                  <a:lnTo>
                    <a:pt x="657928" y="0"/>
                  </a:lnTo>
                  <a:lnTo>
                    <a:pt x="854778" y="196850"/>
                  </a:lnTo>
                  <a:lnTo>
                    <a:pt x="996950" y="196850"/>
                  </a:lnTo>
                  <a:lnTo>
                    <a:pt x="1844248" y="196850"/>
                  </a:lnTo>
                  <a:cubicBezTo>
                    <a:pt x="1926899" y="196850"/>
                    <a:pt x="1993900" y="263851"/>
                    <a:pt x="1993900" y="346502"/>
                  </a:cubicBezTo>
                  <a:lnTo>
                    <a:pt x="1993900" y="590550"/>
                  </a:lnTo>
                  <a:lnTo>
                    <a:pt x="1993900" y="1105918"/>
                  </a:lnTo>
                  <a:lnTo>
                    <a:pt x="1993900" y="1133048"/>
                  </a:lnTo>
                  <a:cubicBezTo>
                    <a:pt x="1993900" y="1215699"/>
                    <a:pt x="1926899" y="1282700"/>
                    <a:pt x="1844248" y="1282700"/>
                  </a:cubicBezTo>
                  <a:lnTo>
                    <a:pt x="1817118" y="1282700"/>
                  </a:lnTo>
                  <a:lnTo>
                    <a:pt x="996950" y="1282700"/>
                  </a:lnTo>
                  <a:lnTo>
                    <a:pt x="399032" y="1282700"/>
                  </a:lnTo>
                  <a:lnTo>
                    <a:pt x="371902" y="1282700"/>
                  </a:lnTo>
                  <a:lnTo>
                    <a:pt x="176782" y="1282700"/>
                  </a:lnTo>
                  <a:lnTo>
                    <a:pt x="149652" y="1282700"/>
                  </a:lnTo>
                  <a:cubicBezTo>
                    <a:pt x="67001" y="1282700"/>
                    <a:pt x="0" y="1215699"/>
                    <a:pt x="0" y="1133048"/>
                  </a:cubicBezTo>
                  <a:lnTo>
                    <a:pt x="0" y="1105918"/>
                  </a:lnTo>
                  <a:lnTo>
                    <a:pt x="0" y="346502"/>
                  </a:lnTo>
                  <a:lnTo>
                    <a:pt x="0" y="176782"/>
                  </a:lnTo>
                  <a:cubicBezTo>
                    <a:pt x="0" y="79148"/>
                    <a:pt x="79148" y="0"/>
                    <a:pt x="176782" y="0"/>
                  </a:cubicBezTo>
                  <a:close/>
                </a:path>
              </a:pathLst>
            </a:custGeom>
            <a:solidFill>
              <a:sysClr val="window" lastClr="FFFFFF">
                <a:lumMod val="95000"/>
              </a:sysClr>
            </a:solidFill>
          </p:spPr>
          <p:txBody>
            <a:bodyPr rot="0" spcFirstLastPara="0" vertOverflow="overflow" horzOverflow="overflow" vert="horz" wrap="square" lIns="91440" tIns="45720" rIns="1800000" bIns="1368000" numCol="1" spcCol="0" rtlCol="0" fromWordArt="0" anchor="ctr" anchorCtr="0" forceAA="0" compatLnSpc="1">
              <a:normAutofit fontScale="25000"/>
            </a:bodyPr>
            <a:p>
              <a:pPr algn="ctr" fontAlgn="base">
                <a:lnSpc>
                  <a:spcPct val="130000"/>
                </a:lnSpc>
              </a:pPr>
              <a:endParaRPr lang="zh-CN" altLang="en-US" sz="2800" b="1" strike="noStrike" kern="0" noProof="1" dirty="0">
                <a:solidFill>
                  <a:srgbClr val="689626"/>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endParaRPr>
            </a:p>
          </p:txBody>
        </p:sp>
        <p:sp>
          <p:nvSpPr>
            <p:cNvPr id="106508" name="任意多边形 37"/>
            <p:cNvSpPr/>
            <p:nvPr>
              <p:custDataLst>
                <p:tags r:id="rId11"/>
              </p:custDataLst>
            </p:nvPr>
          </p:nvSpPr>
          <p:spPr>
            <a:xfrm>
              <a:off x="4215" y="7315"/>
              <a:ext cx="3834" cy="2015"/>
            </a:xfrm>
            <a:custGeom>
              <a:avLst/>
              <a:gdLst/>
              <a:ahLst/>
              <a:cxnLst>
                <a:cxn ang="0">
                  <a:pos x="1746" y="0"/>
                </a:cxn>
                <a:cxn ang="0">
                  <a:pos x="3556" y="0"/>
                </a:cxn>
                <a:cxn ang="0">
                  <a:pos x="3834" y="277"/>
                </a:cxn>
                <a:cxn ang="0">
                  <a:pos x="3834" y="1737"/>
                </a:cxn>
                <a:cxn ang="0">
                  <a:pos x="3556" y="2015"/>
                </a:cxn>
                <a:cxn ang="0">
                  <a:pos x="277" y="2015"/>
                </a:cxn>
                <a:cxn ang="0">
                  <a:pos x="0" y="1737"/>
                </a:cxn>
                <a:cxn ang="0">
                  <a:pos x="0" y="461"/>
                </a:cxn>
                <a:cxn ang="0">
                  <a:pos x="222" y="238"/>
                </a:cxn>
                <a:cxn ang="0">
                  <a:pos x="1507" y="238"/>
                </a:cxn>
              </a:cxnLst>
              <a:pathLst>
                <a:path w="1993900" h="1047750">
                  <a:moveTo>
                    <a:pt x="908048" y="0"/>
                  </a:moveTo>
                  <a:lnTo>
                    <a:pt x="1849499" y="0"/>
                  </a:lnTo>
                  <a:cubicBezTo>
                    <a:pt x="1929249" y="0"/>
                    <a:pt x="1993900" y="64651"/>
                    <a:pt x="1993900" y="144401"/>
                  </a:cubicBezTo>
                  <a:lnTo>
                    <a:pt x="1993900" y="903349"/>
                  </a:lnTo>
                  <a:cubicBezTo>
                    <a:pt x="1993900" y="983099"/>
                    <a:pt x="1929249" y="1047750"/>
                    <a:pt x="1849499" y="1047750"/>
                  </a:cubicBezTo>
                  <a:lnTo>
                    <a:pt x="144401" y="1047750"/>
                  </a:lnTo>
                  <a:cubicBezTo>
                    <a:pt x="64651" y="1047750"/>
                    <a:pt x="0" y="983099"/>
                    <a:pt x="0" y="903349"/>
                  </a:cubicBezTo>
                  <a:lnTo>
                    <a:pt x="0" y="239711"/>
                  </a:lnTo>
                  <a:lnTo>
                    <a:pt x="115888" y="123823"/>
                  </a:lnTo>
                  <a:lnTo>
                    <a:pt x="784225" y="123823"/>
                  </a:lnTo>
                  <a:close/>
                </a:path>
              </a:pathLst>
            </a:custGeom>
            <a:solidFill>
              <a:srgbClr val="0070C0"/>
            </a:solidFill>
            <a:ln w="9525">
              <a:noFill/>
            </a:ln>
          </p:spPr>
          <p:txBody>
            <a:bodyPr/>
            <a:p>
              <a:endParaRPr lang="zh-CN" altLang="en-US"/>
            </a:p>
          </p:txBody>
        </p:sp>
        <p:sp>
          <p:nvSpPr>
            <p:cNvPr id="115" name="文本框 114"/>
            <p:cNvSpPr txBox="1"/>
            <p:nvPr>
              <p:custDataLst>
                <p:tags r:id="rId12"/>
              </p:custDataLst>
            </p:nvPr>
          </p:nvSpPr>
          <p:spPr>
            <a:xfrm>
              <a:off x="4635" y="7750"/>
              <a:ext cx="3129" cy="1281"/>
            </a:xfrm>
            <a:prstGeom prst="rect">
              <a:avLst/>
            </a:prstGeom>
            <a:noFill/>
          </p:spPr>
          <p:txBody>
            <a:bodyPr wrap="square" lIns="90000" tIns="46800" rIns="90000" bIns="46800" rtlCol="0" anchor="ctr" anchorCtr="0">
              <a:normAutofit fontScale="90000"/>
            </a:bodyPr>
            <a:p>
              <a:pPr algn="ctr">
                <a:lnSpc>
                  <a:spcPct val="120000"/>
                </a:lnSpc>
              </a:pPr>
              <a:r>
                <a:rPr lang="zh-CN" altLang="en-US" sz="1600" spc="200" noProof="1">
                  <a:solidFill>
                    <a:sysClr val="window" lastClr="FFFFFF"/>
                  </a:solidFill>
                  <a:latin typeface="微软雅黑" panose="020B0503020204020204" charset="-122"/>
                  <a:ea typeface="微软雅黑" panose="020B0503020204020204" charset="-122"/>
                  <a:cs typeface="+mn-cs"/>
                </a:rPr>
                <a:t>（四）尽力提供生活指导、建议</a:t>
              </a:r>
              <a:endParaRPr lang="zh-CN" altLang="en-US" sz="1600" spc="200" noProof="1">
                <a:solidFill>
                  <a:sysClr val="window" lastClr="FFFFFF"/>
                </a:solidFill>
                <a:latin typeface="微软雅黑" panose="020B0503020204020204" charset="-122"/>
                <a:ea typeface="微软雅黑" panose="020B0503020204020204" charset="-122"/>
                <a:cs typeface="+mn-cs"/>
              </a:endParaRPr>
            </a:p>
          </p:txBody>
        </p:sp>
        <p:sp>
          <p:nvSpPr>
            <p:cNvPr id="116" name="任意多边形 39"/>
            <p:cNvSpPr/>
            <p:nvPr>
              <p:custDataLst>
                <p:tags r:id="rId13"/>
              </p:custDataLst>
            </p:nvPr>
          </p:nvSpPr>
          <p:spPr>
            <a:xfrm>
              <a:off x="9017" y="6863"/>
              <a:ext cx="3834" cy="2467"/>
            </a:xfrm>
            <a:custGeom>
              <a:avLst/>
              <a:gdLst>
                <a:gd name="connsiteX0" fmla="*/ 176782 w 1993900"/>
                <a:gd name="connsiteY0" fmla="*/ 0 h 1282700"/>
                <a:gd name="connsiteX1" fmla="*/ 399032 w 1993900"/>
                <a:gd name="connsiteY1" fmla="*/ 0 h 1282700"/>
                <a:gd name="connsiteX2" fmla="*/ 435678 w 1993900"/>
                <a:gd name="connsiteY2" fmla="*/ 0 h 1282700"/>
                <a:gd name="connsiteX3" fmla="*/ 657928 w 1993900"/>
                <a:gd name="connsiteY3" fmla="*/ 0 h 1282700"/>
                <a:gd name="connsiteX4" fmla="*/ 854778 w 1993900"/>
                <a:gd name="connsiteY4" fmla="*/ 196850 h 1282700"/>
                <a:gd name="connsiteX5" fmla="*/ 996950 w 1993900"/>
                <a:gd name="connsiteY5" fmla="*/ 196850 h 1282700"/>
                <a:gd name="connsiteX6" fmla="*/ 1844248 w 1993900"/>
                <a:gd name="connsiteY6" fmla="*/ 196850 h 1282700"/>
                <a:gd name="connsiteX7" fmla="*/ 1993900 w 1993900"/>
                <a:gd name="connsiteY7" fmla="*/ 346502 h 1282700"/>
                <a:gd name="connsiteX8" fmla="*/ 1993900 w 1993900"/>
                <a:gd name="connsiteY8" fmla="*/ 590550 h 1282700"/>
                <a:gd name="connsiteX9" fmla="*/ 1993900 w 1993900"/>
                <a:gd name="connsiteY9" fmla="*/ 1105918 h 1282700"/>
                <a:gd name="connsiteX10" fmla="*/ 1993900 w 1993900"/>
                <a:gd name="connsiteY10" fmla="*/ 1133048 h 1282700"/>
                <a:gd name="connsiteX11" fmla="*/ 1844248 w 1993900"/>
                <a:gd name="connsiteY11" fmla="*/ 1282700 h 1282700"/>
                <a:gd name="connsiteX12" fmla="*/ 1817118 w 1993900"/>
                <a:gd name="connsiteY12" fmla="*/ 1282700 h 1282700"/>
                <a:gd name="connsiteX13" fmla="*/ 996950 w 1993900"/>
                <a:gd name="connsiteY13" fmla="*/ 1282700 h 1282700"/>
                <a:gd name="connsiteX14" fmla="*/ 399032 w 1993900"/>
                <a:gd name="connsiteY14" fmla="*/ 1282700 h 1282700"/>
                <a:gd name="connsiteX15" fmla="*/ 371902 w 1993900"/>
                <a:gd name="connsiteY15" fmla="*/ 1282700 h 1282700"/>
                <a:gd name="connsiteX16" fmla="*/ 176782 w 1993900"/>
                <a:gd name="connsiteY16" fmla="*/ 1282700 h 1282700"/>
                <a:gd name="connsiteX17" fmla="*/ 149652 w 1993900"/>
                <a:gd name="connsiteY17" fmla="*/ 1282700 h 1282700"/>
                <a:gd name="connsiteX18" fmla="*/ 0 w 1993900"/>
                <a:gd name="connsiteY18" fmla="*/ 1133048 h 1282700"/>
                <a:gd name="connsiteX19" fmla="*/ 0 w 1993900"/>
                <a:gd name="connsiteY19" fmla="*/ 1105918 h 1282700"/>
                <a:gd name="connsiteX20" fmla="*/ 0 w 1993900"/>
                <a:gd name="connsiteY20" fmla="*/ 346502 h 1282700"/>
                <a:gd name="connsiteX21" fmla="*/ 0 w 1993900"/>
                <a:gd name="connsiteY21" fmla="*/ 176782 h 1282700"/>
                <a:gd name="connsiteX22" fmla="*/ 176782 w 1993900"/>
                <a:gd name="connsiteY22" fmla="*/ 0 h 1282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993900" h="1282700">
                  <a:moveTo>
                    <a:pt x="176782" y="0"/>
                  </a:moveTo>
                  <a:lnTo>
                    <a:pt x="399032" y="0"/>
                  </a:lnTo>
                  <a:lnTo>
                    <a:pt x="435678" y="0"/>
                  </a:lnTo>
                  <a:lnTo>
                    <a:pt x="657928" y="0"/>
                  </a:lnTo>
                  <a:lnTo>
                    <a:pt x="854778" y="196850"/>
                  </a:lnTo>
                  <a:lnTo>
                    <a:pt x="996950" y="196850"/>
                  </a:lnTo>
                  <a:lnTo>
                    <a:pt x="1844248" y="196850"/>
                  </a:lnTo>
                  <a:cubicBezTo>
                    <a:pt x="1926899" y="196850"/>
                    <a:pt x="1993900" y="263851"/>
                    <a:pt x="1993900" y="346502"/>
                  </a:cubicBezTo>
                  <a:lnTo>
                    <a:pt x="1993900" y="590550"/>
                  </a:lnTo>
                  <a:lnTo>
                    <a:pt x="1993900" y="1105918"/>
                  </a:lnTo>
                  <a:lnTo>
                    <a:pt x="1993900" y="1133048"/>
                  </a:lnTo>
                  <a:cubicBezTo>
                    <a:pt x="1993900" y="1215699"/>
                    <a:pt x="1926899" y="1282700"/>
                    <a:pt x="1844248" y="1282700"/>
                  </a:cubicBezTo>
                  <a:lnTo>
                    <a:pt x="1817118" y="1282700"/>
                  </a:lnTo>
                  <a:lnTo>
                    <a:pt x="996950" y="1282700"/>
                  </a:lnTo>
                  <a:lnTo>
                    <a:pt x="399032" y="1282700"/>
                  </a:lnTo>
                  <a:lnTo>
                    <a:pt x="371902" y="1282700"/>
                  </a:lnTo>
                  <a:lnTo>
                    <a:pt x="176782" y="1282700"/>
                  </a:lnTo>
                  <a:lnTo>
                    <a:pt x="149652" y="1282700"/>
                  </a:lnTo>
                  <a:cubicBezTo>
                    <a:pt x="67001" y="1282700"/>
                    <a:pt x="0" y="1215699"/>
                    <a:pt x="0" y="1133048"/>
                  </a:cubicBezTo>
                  <a:lnTo>
                    <a:pt x="0" y="1105918"/>
                  </a:lnTo>
                  <a:lnTo>
                    <a:pt x="0" y="346502"/>
                  </a:lnTo>
                  <a:lnTo>
                    <a:pt x="0" y="176782"/>
                  </a:lnTo>
                  <a:cubicBezTo>
                    <a:pt x="0" y="79148"/>
                    <a:pt x="79148" y="0"/>
                    <a:pt x="176782" y="0"/>
                  </a:cubicBezTo>
                  <a:close/>
                </a:path>
              </a:pathLst>
            </a:custGeom>
            <a:solidFill>
              <a:sysClr val="window" lastClr="FFFFFF">
                <a:lumMod val="95000"/>
              </a:sysClr>
            </a:solidFill>
          </p:spPr>
          <p:txBody>
            <a:bodyPr rot="0" spcFirstLastPara="0" vertOverflow="overflow" horzOverflow="overflow" vert="horz" wrap="square" lIns="91440" tIns="45720" rIns="1800000" bIns="1368000" numCol="1" spcCol="0" rtlCol="0" fromWordArt="0" anchor="ctr" anchorCtr="0" forceAA="0" compatLnSpc="1">
              <a:normAutofit fontScale="25000"/>
            </a:bodyPr>
            <a:p>
              <a:pPr algn="ctr" fontAlgn="base">
                <a:lnSpc>
                  <a:spcPct val="130000"/>
                </a:lnSpc>
              </a:pPr>
              <a:endParaRPr lang="zh-CN" altLang="en-US" sz="2800" b="1" strike="noStrike" kern="0" noProof="1" dirty="0">
                <a:solidFill>
                  <a:srgbClr val="44750F"/>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endParaRPr>
            </a:p>
          </p:txBody>
        </p:sp>
        <p:sp>
          <p:nvSpPr>
            <p:cNvPr id="117" name="任意多边形 40"/>
            <p:cNvSpPr/>
            <p:nvPr>
              <p:custDataLst>
                <p:tags r:id="rId14"/>
              </p:custDataLst>
            </p:nvPr>
          </p:nvSpPr>
          <p:spPr>
            <a:xfrm>
              <a:off x="9017" y="7315"/>
              <a:ext cx="3834" cy="2015"/>
            </a:xfrm>
            <a:custGeom>
              <a:avLst/>
              <a:gdLst>
                <a:gd name="connsiteX0" fmla="*/ 908048 w 1993900"/>
                <a:gd name="connsiteY0" fmla="*/ 0 h 1047750"/>
                <a:gd name="connsiteX1" fmla="*/ 1849499 w 1993900"/>
                <a:gd name="connsiteY1" fmla="*/ 0 h 1047750"/>
                <a:gd name="connsiteX2" fmla="*/ 1993900 w 1993900"/>
                <a:gd name="connsiteY2" fmla="*/ 144401 h 1047750"/>
                <a:gd name="connsiteX3" fmla="*/ 1993900 w 1993900"/>
                <a:gd name="connsiteY3" fmla="*/ 903349 h 1047750"/>
                <a:gd name="connsiteX4" fmla="*/ 1849499 w 1993900"/>
                <a:gd name="connsiteY4" fmla="*/ 1047750 h 1047750"/>
                <a:gd name="connsiteX5" fmla="*/ 144401 w 1993900"/>
                <a:gd name="connsiteY5" fmla="*/ 1047750 h 1047750"/>
                <a:gd name="connsiteX6" fmla="*/ 0 w 1993900"/>
                <a:gd name="connsiteY6" fmla="*/ 903349 h 1047750"/>
                <a:gd name="connsiteX7" fmla="*/ 0 w 1993900"/>
                <a:gd name="connsiteY7" fmla="*/ 239711 h 1047750"/>
                <a:gd name="connsiteX8" fmla="*/ 115888 w 1993900"/>
                <a:gd name="connsiteY8" fmla="*/ 123823 h 1047750"/>
                <a:gd name="connsiteX9" fmla="*/ 784225 w 1993900"/>
                <a:gd name="connsiteY9" fmla="*/ 123823 h 1047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93900" h="1047750">
                  <a:moveTo>
                    <a:pt x="908048" y="0"/>
                  </a:moveTo>
                  <a:lnTo>
                    <a:pt x="1849499" y="0"/>
                  </a:lnTo>
                  <a:cubicBezTo>
                    <a:pt x="1929249" y="0"/>
                    <a:pt x="1993900" y="64651"/>
                    <a:pt x="1993900" y="144401"/>
                  </a:cubicBezTo>
                  <a:lnTo>
                    <a:pt x="1993900" y="903349"/>
                  </a:lnTo>
                  <a:cubicBezTo>
                    <a:pt x="1993900" y="983099"/>
                    <a:pt x="1929249" y="1047750"/>
                    <a:pt x="1849499" y="1047750"/>
                  </a:cubicBezTo>
                  <a:lnTo>
                    <a:pt x="144401" y="1047750"/>
                  </a:lnTo>
                  <a:cubicBezTo>
                    <a:pt x="64651" y="1047750"/>
                    <a:pt x="0" y="983099"/>
                    <a:pt x="0" y="903349"/>
                  </a:cubicBezTo>
                  <a:lnTo>
                    <a:pt x="0" y="239711"/>
                  </a:lnTo>
                  <a:lnTo>
                    <a:pt x="115888" y="123823"/>
                  </a:lnTo>
                  <a:lnTo>
                    <a:pt x="784225" y="123823"/>
                  </a:lnTo>
                  <a:close/>
                </a:path>
              </a:pathLst>
            </a:custGeom>
            <a:solidFill>
              <a:schemeClr val="accent3">
                <a:lumMod val="75000"/>
              </a:schemeClr>
            </a:solidFill>
          </p:spPr>
          <p:txBody>
            <a:bodyPr rot="0" spcFirstLastPara="0" vertOverflow="overflow" horzOverflow="overflow" vert="horz" wrap="square" lIns="91440" tIns="216000" rIns="91440" bIns="45720" numCol="1" spcCol="0" rtlCol="0" fromWordArt="0" anchor="ctr" anchorCtr="0" forceAA="0" compatLnSpc="1">
              <a:normAutofit/>
            </a:bodyPr>
            <a:p>
              <a:pPr algn="ctr" fontAlgn="base">
                <a:lnSpc>
                  <a:spcPct val="130000"/>
                </a:lnSpc>
              </a:pPr>
              <a:endParaRPr lang="zh-CN" altLang="en-US" strike="noStrike" noProof="1" dirty="0">
                <a:solidFill>
                  <a:sysClr val="window" lastClr="FFFFFF"/>
                </a:solidFill>
                <a:latin typeface="微软雅黑" panose="020B0503020204020204" charset="-122"/>
                <a:ea typeface="微软雅黑" panose="020B0503020204020204" charset="-122"/>
                <a:sym typeface="Arial" panose="020B0604020202020204" pitchFamily="34" charset="0"/>
              </a:endParaRPr>
            </a:p>
          </p:txBody>
        </p:sp>
        <p:sp>
          <p:nvSpPr>
            <p:cNvPr id="118" name="文本框 117"/>
            <p:cNvSpPr txBox="1"/>
            <p:nvPr>
              <p:custDataLst>
                <p:tags r:id="rId15"/>
              </p:custDataLst>
            </p:nvPr>
          </p:nvSpPr>
          <p:spPr>
            <a:xfrm>
              <a:off x="9438" y="7750"/>
              <a:ext cx="3129" cy="1281"/>
            </a:xfrm>
            <a:prstGeom prst="rect">
              <a:avLst/>
            </a:prstGeom>
            <a:noFill/>
          </p:spPr>
          <p:txBody>
            <a:bodyPr wrap="square" lIns="90000" tIns="46800" rIns="90000" bIns="46800" rtlCol="0" anchor="ctr" anchorCtr="0">
              <a:normAutofit/>
            </a:bodyPr>
            <a:p>
              <a:pPr algn="ctr">
                <a:lnSpc>
                  <a:spcPct val="120000"/>
                </a:lnSpc>
              </a:pPr>
              <a:r>
                <a:rPr lang="zh-CN" altLang="en-US" sz="1600" spc="200" noProof="1">
                  <a:solidFill>
                    <a:sysClr val="window" lastClr="FFFFFF"/>
                  </a:solidFill>
                  <a:latin typeface="微软雅黑" panose="020B0503020204020204" charset="-122"/>
                  <a:ea typeface="微软雅黑" panose="020B0503020204020204" charset="-122"/>
                  <a:cs typeface="+mn-cs"/>
                </a:rPr>
                <a:t>（五）对丧亲者随访</a:t>
              </a:r>
              <a:endParaRPr lang="zh-CN" altLang="en-US" sz="1600" spc="200" noProof="1">
                <a:solidFill>
                  <a:sysClr val="window" lastClr="FFFFFF"/>
                </a:solidFill>
                <a:latin typeface="微软雅黑" panose="020B0503020204020204" charset="-122"/>
                <a:ea typeface="微软雅黑" panose="020B0503020204020204" charset="-122"/>
                <a:cs typeface="+mn-cs"/>
              </a:endParaRPr>
            </a:p>
          </p:txBody>
        </p:sp>
        <p:sp>
          <p:nvSpPr>
            <p:cNvPr id="106513" name="文本框 118"/>
            <p:cNvSpPr txBox="1"/>
            <p:nvPr>
              <p:custDataLst>
                <p:tags r:id="rId16"/>
              </p:custDataLst>
            </p:nvPr>
          </p:nvSpPr>
          <p:spPr>
            <a:xfrm>
              <a:off x="11418" y="3717"/>
              <a:ext cx="1501" cy="631"/>
            </a:xfrm>
            <a:prstGeom prst="rect">
              <a:avLst/>
            </a:prstGeom>
            <a:noFill/>
            <a:ln w="9525">
              <a:noFill/>
            </a:ln>
          </p:spPr>
          <p:txBody>
            <a:bodyPr wrap="square" anchor="ctr" anchorCtr="0"/>
            <a:p>
              <a:pPr algn="ctr"/>
              <a:r>
                <a:rPr lang="en-US" altLang="zh-CN" dirty="0">
                  <a:solidFill>
                    <a:srgbClr val="404040"/>
                  </a:solidFill>
                  <a:latin typeface="微软雅黑" panose="020B0503020204020204" charset="-122"/>
                  <a:ea typeface="微软雅黑" panose="020B0503020204020204" charset="-122"/>
                </a:rPr>
                <a:t>03</a:t>
              </a:r>
              <a:endParaRPr lang="en-US" altLang="zh-CN" dirty="0">
                <a:solidFill>
                  <a:srgbClr val="404040"/>
                </a:solidFill>
                <a:latin typeface="微软雅黑" panose="020B0503020204020204" charset="-122"/>
                <a:ea typeface="微软雅黑" panose="020B0503020204020204" charset="-122"/>
              </a:endParaRPr>
            </a:p>
          </p:txBody>
        </p:sp>
        <p:sp>
          <p:nvSpPr>
            <p:cNvPr id="106514" name="文本框 119"/>
            <p:cNvSpPr txBox="1"/>
            <p:nvPr>
              <p:custDataLst>
                <p:tags r:id="rId17"/>
              </p:custDataLst>
            </p:nvPr>
          </p:nvSpPr>
          <p:spPr>
            <a:xfrm>
              <a:off x="4215" y="6930"/>
              <a:ext cx="1501" cy="596"/>
            </a:xfrm>
            <a:prstGeom prst="rect">
              <a:avLst/>
            </a:prstGeom>
            <a:noFill/>
            <a:ln w="9525">
              <a:noFill/>
            </a:ln>
          </p:spPr>
          <p:txBody>
            <a:bodyPr wrap="square" anchor="ctr" anchorCtr="0"/>
            <a:p>
              <a:pPr algn="ctr"/>
              <a:r>
                <a:rPr lang="en-US" altLang="zh-CN" dirty="0">
                  <a:solidFill>
                    <a:srgbClr val="404040"/>
                  </a:solidFill>
                  <a:latin typeface="Arial" panose="020B0604020202020204" pitchFamily="34" charset="0"/>
                </a:rPr>
                <a:t>04</a:t>
              </a:r>
              <a:endParaRPr lang="en-US" altLang="zh-CN" dirty="0">
                <a:solidFill>
                  <a:srgbClr val="404040"/>
                </a:solidFill>
                <a:latin typeface="Arial" panose="020B0604020202020204" pitchFamily="34" charset="0"/>
              </a:endParaRPr>
            </a:p>
          </p:txBody>
        </p:sp>
        <p:sp>
          <p:nvSpPr>
            <p:cNvPr id="106515" name="文本框 120"/>
            <p:cNvSpPr txBox="1"/>
            <p:nvPr>
              <p:custDataLst>
                <p:tags r:id="rId18"/>
              </p:custDataLst>
            </p:nvPr>
          </p:nvSpPr>
          <p:spPr>
            <a:xfrm>
              <a:off x="9017" y="6930"/>
              <a:ext cx="1501" cy="596"/>
            </a:xfrm>
            <a:prstGeom prst="rect">
              <a:avLst/>
            </a:prstGeom>
            <a:noFill/>
            <a:ln w="9525">
              <a:noFill/>
            </a:ln>
          </p:spPr>
          <p:txBody>
            <a:bodyPr wrap="square" anchor="ctr" anchorCtr="0"/>
            <a:p>
              <a:pPr algn="ctr"/>
              <a:r>
                <a:rPr lang="en-US" altLang="zh-CN" dirty="0">
                  <a:solidFill>
                    <a:srgbClr val="404040"/>
                  </a:solidFill>
                  <a:latin typeface="Arial" panose="020B0604020202020204" pitchFamily="34" charset="0"/>
                </a:rPr>
                <a:t>05</a:t>
              </a:r>
              <a:endParaRPr lang="en-US" altLang="zh-CN" dirty="0">
                <a:solidFill>
                  <a:srgbClr val="404040"/>
                </a:solidFill>
                <a:latin typeface="Arial" panose="020B0604020202020204" pitchFamily="34" charset="0"/>
              </a:endParaRPr>
            </a:p>
          </p:txBody>
        </p:sp>
        <p:sp>
          <p:nvSpPr>
            <p:cNvPr id="106516" name="文本框 121"/>
            <p:cNvSpPr txBox="1"/>
            <p:nvPr>
              <p:custDataLst>
                <p:tags r:id="rId19"/>
              </p:custDataLst>
            </p:nvPr>
          </p:nvSpPr>
          <p:spPr>
            <a:xfrm>
              <a:off x="1814" y="3717"/>
              <a:ext cx="1501" cy="631"/>
            </a:xfrm>
            <a:prstGeom prst="rect">
              <a:avLst/>
            </a:prstGeom>
            <a:noFill/>
            <a:ln w="9525">
              <a:noFill/>
            </a:ln>
          </p:spPr>
          <p:txBody>
            <a:bodyPr wrap="square" anchor="ctr" anchorCtr="0"/>
            <a:p>
              <a:pPr algn="ctr"/>
              <a:r>
                <a:rPr lang="en-US" altLang="zh-CN" dirty="0">
                  <a:solidFill>
                    <a:srgbClr val="404040"/>
                  </a:solidFill>
                  <a:latin typeface="微软雅黑" panose="020B0503020204020204" charset="-122"/>
                  <a:ea typeface="微软雅黑" panose="020B0503020204020204" charset="-122"/>
                </a:rPr>
                <a:t>01</a:t>
              </a:r>
              <a:endParaRPr lang="en-US" altLang="zh-CN" dirty="0">
                <a:solidFill>
                  <a:srgbClr val="404040"/>
                </a:solidFill>
                <a:latin typeface="微软雅黑" panose="020B0503020204020204" charset="-122"/>
                <a:ea typeface="微软雅黑" panose="020B0503020204020204" charset="-122"/>
              </a:endParaRPr>
            </a:p>
          </p:txBody>
        </p:sp>
        <p:sp>
          <p:nvSpPr>
            <p:cNvPr id="106517" name="文本框 122"/>
            <p:cNvSpPr txBox="1"/>
            <p:nvPr>
              <p:custDataLst>
                <p:tags r:id="rId20"/>
              </p:custDataLst>
            </p:nvPr>
          </p:nvSpPr>
          <p:spPr>
            <a:xfrm>
              <a:off x="6616" y="3717"/>
              <a:ext cx="1501" cy="631"/>
            </a:xfrm>
            <a:prstGeom prst="rect">
              <a:avLst/>
            </a:prstGeom>
            <a:noFill/>
            <a:ln w="9525">
              <a:noFill/>
            </a:ln>
          </p:spPr>
          <p:txBody>
            <a:bodyPr wrap="square" anchor="ctr" anchorCtr="0"/>
            <a:p>
              <a:pPr algn="ctr"/>
              <a:r>
                <a:rPr lang="en-US" altLang="zh-CN" dirty="0">
                  <a:solidFill>
                    <a:srgbClr val="404040"/>
                  </a:solidFill>
                  <a:latin typeface="微软雅黑" panose="020B0503020204020204" charset="-122"/>
                  <a:ea typeface="微软雅黑" panose="020B0503020204020204" charset="-122"/>
                </a:rPr>
                <a:t>02</a:t>
              </a:r>
              <a:endParaRPr lang="en-US" altLang="zh-CN" dirty="0">
                <a:solidFill>
                  <a:srgbClr val="404040"/>
                </a:solidFill>
                <a:latin typeface="微软雅黑" panose="020B0503020204020204" charset="-122"/>
                <a:ea typeface="微软雅黑" panose="020B0503020204020204" charset="-122"/>
              </a:endParaRPr>
            </a:p>
          </p:txBody>
        </p:sp>
      </p:grpSp>
      <p:sp>
        <p:nvSpPr>
          <p:cNvPr id="23" name="Title 6"/>
          <p:cNvSpPr txBox="1"/>
          <p:nvPr>
            <p:custDataLst>
              <p:tags r:id="rId21"/>
            </p:custDataLst>
          </p:nvPr>
        </p:nvSpPr>
        <p:spPr>
          <a:xfrm>
            <a:off x="231407" y="97384"/>
            <a:ext cx="3379470"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五、丧亲者的护理</a:t>
            </a:r>
            <a:endPar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Tree>
    <p:custDataLst>
      <p:tags r:id="rId22"/>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000" fill="hold">
                                          <p:stCondLst>
                                            <p:cond delay="0"/>
                                          </p:stCondLst>
                                        </p:cTn>
                                        <p:tgtEl>
                                          <p:spTgt spid="103"/>
                                        </p:tgtEl>
                                        <p:attrNameLst>
                                          <p:attrName>style.visibility</p:attrName>
                                        </p:attrNameLst>
                                      </p:cBhvr>
                                      <p:to>
                                        <p:strVal val="visible"/>
                                      </p:to>
                                    </p:set>
                                    <p:anim calcmode="lin" valueType="num">
                                      <p:cBhvr>
                                        <p:cTn id="7" dur="1000" fill="hold"/>
                                        <p:tgtEl>
                                          <p:spTgt spid="103"/>
                                        </p:tgtEl>
                                        <p:attrNameLst>
                                          <p:attrName>ppt_w</p:attrName>
                                        </p:attrNameLst>
                                      </p:cBhvr>
                                      <p:tavLst>
                                        <p:tav tm="0">
                                          <p:val>
                                            <p:fltVal val="0.000000"/>
                                          </p:val>
                                        </p:tav>
                                        <p:tav tm="100000">
                                          <p:val>
                                            <p:strVal val="#ppt_w"/>
                                          </p:val>
                                        </p:tav>
                                      </p:tavLst>
                                    </p:anim>
                                    <p:anim calcmode="lin" valueType="num">
                                      <p:cBhvr>
                                        <p:cTn id="8" dur="1000" fill="hold"/>
                                        <p:tgtEl>
                                          <p:spTgt spid="103"/>
                                        </p:tgtEl>
                                        <p:attrNameLst>
                                          <p:attrName>ppt_h</p:attrName>
                                        </p:attrNameLst>
                                      </p:cBhvr>
                                      <p:tavLst>
                                        <p:tav tm="0">
                                          <p:val>
                                            <p:fltVal val="0.00000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b="-23000"/>
          </a:stretch>
        </a:blipFill>
        <a:effectLst/>
      </p:bgPr>
    </p:bg>
    <p:spTree>
      <p:nvGrpSpPr>
        <p:cNvPr id="1" name=""/>
        <p:cNvGrpSpPr/>
        <p:nvPr/>
      </p:nvGrpSpPr>
      <p:grpSpPr>
        <a:xfrm>
          <a:off x="0" y="0"/>
          <a:ext cx="0" cy="0"/>
          <a:chOff x="0" y="0"/>
          <a:chExt cx="0" cy="0"/>
        </a:xfrm>
      </p:grpSpPr>
      <p:sp>
        <p:nvSpPr>
          <p:cNvPr id="9" name="文本框 8"/>
          <p:cNvSpPr txBox="1"/>
          <p:nvPr/>
        </p:nvSpPr>
        <p:spPr>
          <a:xfrm>
            <a:off x="2385695" y="2120265"/>
            <a:ext cx="6278880" cy="1753235"/>
          </a:xfrm>
          <a:prstGeom prst="rect">
            <a:avLst/>
          </a:prstGeom>
          <a:noFill/>
        </p:spPr>
        <p:txBody>
          <a:bodyPr wrap="square" rtlCol="0">
            <a:spAutoFit/>
          </a:bodyPr>
          <a:lstStyle/>
          <a:p>
            <a:pPr algn="ctr">
              <a:lnSpc>
                <a:spcPct val="150000"/>
              </a:lnSpc>
            </a:pPr>
            <a:r>
              <a:rPr lang="zh-CN" altLang="en-US" sz="7200" b="1">
                <a:solidFill>
                  <a:schemeClr val="bg1"/>
                </a:solidFill>
                <a:effectLst>
                  <a:outerShdw blurRad="50800" dist="38100" dir="5400000" algn="t" rotWithShape="0">
                    <a:prstClr val="black">
                      <a:alpha val="40000"/>
                    </a:prstClr>
                  </a:outerShdw>
                </a:effectLst>
                <a:latin typeface="黑体" panose="02010609060101010101" charset="-122"/>
                <a:ea typeface="黑体" panose="02010609060101010101" charset="-122"/>
                <a:cs typeface="黑体" panose="02010609060101010101" charset="-122"/>
              </a:rPr>
              <a:t>谢谢观看</a:t>
            </a:r>
            <a:endParaRPr lang="zh-CN" altLang="en-US" sz="7200" b="1">
              <a:solidFill>
                <a:schemeClr val="bg1"/>
              </a:solidFill>
              <a:effectLst>
                <a:outerShdw blurRad="50800" dist="38100" dir="5400000" algn="t" rotWithShape="0">
                  <a:prstClr val="black">
                    <a:alpha val="40000"/>
                  </a:prstClr>
                </a:outerShdw>
              </a:effectLst>
              <a:latin typeface="黑体" panose="02010609060101010101" charset="-122"/>
              <a:ea typeface="黑体" panose="02010609060101010101" charset="-122"/>
              <a:cs typeface="黑体" panose="02010609060101010101" charset="-122"/>
            </a:endParaRPr>
          </a:p>
        </p:txBody>
      </p:sp>
      <p:grpSp>
        <p:nvGrpSpPr>
          <p:cNvPr id="18" name="组合 17"/>
          <p:cNvGrpSpPr/>
          <p:nvPr/>
        </p:nvGrpSpPr>
        <p:grpSpPr>
          <a:xfrm>
            <a:off x="3987165" y="4099560"/>
            <a:ext cx="2689860" cy="566420"/>
            <a:chOff x="8046" y="6890"/>
            <a:chExt cx="3107" cy="892"/>
          </a:xfrm>
        </p:grpSpPr>
        <p:sp>
          <p:nvSpPr>
            <p:cNvPr id="4" name="圆角矩形 3"/>
            <p:cNvSpPr/>
            <p:nvPr/>
          </p:nvSpPr>
          <p:spPr>
            <a:xfrm>
              <a:off x="8046" y="6890"/>
              <a:ext cx="3107" cy="892"/>
            </a:xfrm>
            <a:prstGeom prst="roundRect">
              <a:avLst>
                <a:gd name="adj" fmla="val 50000"/>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17" name="文本框 16"/>
            <p:cNvSpPr txBox="1"/>
            <p:nvPr/>
          </p:nvSpPr>
          <p:spPr>
            <a:xfrm>
              <a:off x="8124" y="7004"/>
              <a:ext cx="2951" cy="725"/>
            </a:xfrm>
            <a:prstGeom prst="rect">
              <a:avLst/>
            </a:prstGeom>
            <a:noFill/>
          </p:spPr>
          <p:txBody>
            <a:bodyPr wrap="square" rtlCol="0">
              <a:spAutoFit/>
            </a:bodyPr>
            <a:lstStyle/>
            <a:p>
              <a:pPr algn="ctr"/>
              <a:r>
                <a:rPr lang="zh-CN" altLang="en-US" sz="2400">
                  <a:solidFill>
                    <a:schemeClr val="bg1"/>
                  </a:solidFill>
                  <a:latin typeface="黑体" panose="02010609060101010101" charset="-122"/>
                  <a:ea typeface="黑体" panose="02010609060101010101" charset="-122"/>
                  <a:cs typeface="黑体" panose="02010609060101010101" charset="-122"/>
                </a:rPr>
                <a:t>北京出版社</a:t>
              </a:r>
              <a:endParaRPr lang="zh-CN" altLang="en-US" sz="2400">
                <a:solidFill>
                  <a:schemeClr val="bg1"/>
                </a:solidFill>
                <a:latin typeface="黑体" panose="02010609060101010101" charset="-122"/>
                <a:ea typeface="黑体" panose="02010609060101010101" charset="-122"/>
                <a:cs typeface="黑体" panose="02010609060101010101"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000">
        <p:cover dir="d"/>
      </p:transition>
    </mc:Choice>
    <mc:Fallback>
      <p:transition spd="slow">
        <p:cover dir="d"/>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9784873da7d5dd939555a422eff551ceed9e77a644dba-7A8xtg"/>
          <p:cNvPicPr>
            <a:picLocks noChangeAspect="1"/>
          </p:cNvPicPr>
          <p:nvPr/>
        </p:nvPicPr>
        <p:blipFill>
          <a:blip r:embed="rId1"/>
          <a:srcRect l="12780" t="2600" r="33949" b="13746"/>
          <a:stretch>
            <a:fillRect/>
          </a:stretch>
        </p:blipFill>
        <p:spPr>
          <a:xfrm>
            <a:off x="-15875" y="19685"/>
            <a:ext cx="3674110" cy="6865620"/>
          </a:xfrm>
          <a:prstGeom prst="rect">
            <a:avLst/>
          </a:prstGeom>
        </p:spPr>
      </p:pic>
      <p:sp>
        <p:nvSpPr>
          <p:cNvPr id="3" name="矩形 2"/>
          <p:cNvSpPr/>
          <p:nvPr/>
        </p:nvSpPr>
        <p:spPr>
          <a:xfrm>
            <a:off x="109855" y="132715"/>
            <a:ext cx="3422650" cy="6640195"/>
          </a:xfrm>
          <a:prstGeom prst="rect">
            <a:avLst/>
          </a:prstGeom>
          <a:solidFill>
            <a:schemeClr val="bg1">
              <a:alpha val="6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984250" y="1511935"/>
            <a:ext cx="1452880" cy="3046095"/>
          </a:xfrm>
          <a:prstGeom prst="rect">
            <a:avLst/>
          </a:prstGeom>
          <a:noFill/>
        </p:spPr>
        <p:txBody>
          <a:bodyPr wrap="square" rtlCol="0">
            <a:spAutoFit/>
          </a:bodyPr>
          <a:lstStyle/>
          <a:p>
            <a:r>
              <a:rPr lang="zh-CN" altLang="en-US" sz="9600" b="1">
                <a:solidFill>
                  <a:srgbClr val="5A84AF"/>
                </a:solidFill>
                <a:latin typeface="黑体" panose="02010609060101010101" charset="-122"/>
                <a:ea typeface="黑体" panose="02010609060101010101" charset="-122"/>
              </a:rPr>
              <a:t>目</a:t>
            </a:r>
            <a:endParaRPr lang="zh-CN" altLang="en-US" sz="9600" b="1">
              <a:solidFill>
                <a:srgbClr val="5A84AF"/>
              </a:solidFill>
              <a:latin typeface="黑体" panose="02010609060101010101" charset="-122"/>
              <a:ea typeface="黑体" panose="02010609060101010101" charset="-122"/>
            </a:endParaRPr>
          </a:p>
          <a:p>
            <a:r>
              <a:rPr lang="zh-CN" altLang="en-US" sz="9600" b="1">
                <a:solidFill>
                  <a:srgbClr val="5A84AF"/>
                </a:solidFill>
                <a:latin typeface="黑体" panose="02010609060101010101" charset="-122"/>
                <a:ea typeface="黑体" panose="02010609060101010101" charset="-122"/>
              </a:rPr>
              <a:t>录</a:t>
            </a:r>
            <a:endParaRPr lang="zh-CN" altLang="en-US" sz="9600" b="1">
              <a:solidFill>
                <a:srgbClr val="5A84AF"/>
              </a:solidFill>
              <a:latin typeface="黑体" panose="02010609060101010101" charset="-122"/>
              <a:ea typeface="黑体" panose="02010609060101010101" charset="-122"/>
            </a:endParaRPr>
          </a:p>
        </p:txBody>
      </p:sp>
      <p:grpSp>
        <p:nvGrpSpPr>
          <p:cNvPr id="17" name="组合 16"/>
          <p:cNvGrpSpPr/>
          <p:nvPr/>
        </p:nvGrpSpPr>
        <p:grpSpPr>
          <a:xfrm>
            <a:off x="3968022" y="1644382"/>
            <a:ext cx="3498580" cy="540000"/>
            <a:chOff x="1397186" y="3857714"/>
            <a:chExt cx="4055189" cy="549605"/>
          </a:xfrm>
        </p:grpSpPr>
        <p:sp>
          <p:nvSpPr>
            <p:cNvPr id="54" name="_14"/>
            <p:cNvSpPr txBox="1">
              <a:spLocks noChangeArrowheads="1"/>
            </p:cNvSpPr>
            <p:nvPr/>
          </p:nvSpPr>
          <p:spPr bwMode="auto">
            <a:xfrm>
              <a:off x="1397186" y="3857714"/>
              <a:ext cx="1123680" cy="549605"/>
            </a:xfrm>
            <a:prstGeom prst="rect">
              <a:avLst/>
            </a:prstGeom>
            <a:solidFill>
              <a:srgbClr val="8EC0B9"/>
            </a:solidFill>
            <a:ln w="9525">
              <a:no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a:t>
              </a:r>
              <a:r>
                <a:rPr lang="zh-CN" altLang="en-US" sz="1800" dirty="0" smtClean="0">
                  <a:solidFill>
                    <a:schemeClr val="bg1"/>
                  </a:solidFill>
                  <a:uFillTx/>
                  <a:latin typeface="华文细黑" panose="02010600040101010101" charset="-122"/>
                  <a:ea typeface="字魂70号-灵悦黑体"/>
                  <a:sym typeface="华文细黑" panose="02010600040101010101" charset="-122"/>
                </a:rPr>
                <a:t>九</a:t>
              </a:r>
              <a:r>
                <a:rPr lang="zh-CN" altLang="en-US" sz="1800" dirty="0" smtClean="0">
                  <a:solidFill>
                    <a:schemeClr val="bg1"/>
                  </a:solidFill>
                  <a:uFillTx/>
                  <a:latin typeface="华文细黑" panose="02010600040101010101" charset="-122"/>
                  <a:ea typeface="字魂70号-灵悦黑体"/>
                  <a:sym typeface="华文细黑" panose="02010600040101010101" charset="-122"/>
                </a:rPr>
                <a:t>章</a:t>
              </a:r>
              <a:endParaRPr lang="zh-CN" altLang="en-US" sz="1800" dirty="0">
                <a:solidFill>
                  <a:schemeClr val="bg1"/>
                </a:solidFill>
                <a:uFillTx/>
                <a:latin typeface="华文细黑" panose="02010600040101010101" charset="-122"/>
                <a:ea typeface="字魂70号-灵悦黑体"/>
                <a:sym typeface="华文细黑" panose="02010600040101010101" charset="-122"/>
              </a:endParaRPr>
            </a:p>
          </p:txBody>
        </p:sp>
        <p:sp>
          <p:nvSpPr>
            <p:cNvPr id="55" name="矩形 54"/>
            <p:cNvSpPr/>
            <p:nvPr/>
          </p:nvSpPr>
          <p:spPr bwMode="auto">
            <a:xfrm>
              <a:off x="2597287" y="3857714"/>
              <a:ext cx="2855088" cy="549605"/>
            </a:xfrm>
            <a:prstGeom prst="rect">
              <a:avLst/>
            </a:prstGeom>
            <a:noFill/>
            <a:ln w="19050">
              <a:solidFill>
                <a:srgbClr val="8EC0B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a:solidFill>
                    <a:schemeClr val="tx1"/>
                  </a:solidFill>
                  <a:latin typeface="微软雅黑" panose="020B0503020204020204" charset="-122"/>
                  <a:ea typeface="微软雅黑" panose="020B0503020204020204" charset="-122"/>
                  <a:cs typeface="黑体" panose="02010609060101010101" charset="-122"/>
                  <a:sym typeface="+mn-ea"/>
                </a:rPr>
                <a:t>生命体征的评估及护理</a:t>
              </a:r>
              <a:endParaRPr lang="zh-CN" altLang="en-US" sz="1600" b="1">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18" name="组合 17"/>
          <p:cNvGrpSpPr/>
          <p:nvPr/>
        </p:nvGrpSpPr>
        <p:grpSpPr>
          <a:xfrm>
            <a:off x="7990570" y="1644382"/>
            <a:ext cx="3698922" cy="540000"/>
            <a:chOff x="1397186" y="3857714"/>
            <a:chExt cx="4225649" cy="549605"/>
          </a:xfrm>
        </p:grpSpPr>
        <p:sp>
          <p:nvSpPr>
            <p:cNvPr id="20" name="_14"/>
            <p:cNvSpPr txBox="1">
              <a:spLocks noChangeArrowheads="1"/>
            </p:cNvSpPr>
            <p:nvPr/>
          </p:nvSpPr>
          <p:spPr bwMode="auto">
            <a:xfrm>
              <a:off x="1397186" y="3857714"/>
              <a:ext cx="1123680" cy="549605"/>
            </a:xfrm>
            <a:prstGeom prst="rect">
              <a:avLst/>
            </a:prstGeom>
            <a:solidFill>
              <a:srgbClr val="F3B96D"/>
            </a:solidFill>
            <a:ln w="9525">
              <a:solidFill>
                <a:srgbClr val="F3B96D"/>
              </a:solid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第十章</a:t>
              </a:r>
              <a:endParaRPr lang="zh-CN" altLang="en-US" sz="1800" dirty="0">
                <a:solidFill>
                  <a:schemeClr val="bg1"/>
                </a:solidFill>
                <a:uFillTx/>
                <a:latin typeface="华文细黑" panose="02010600040101010101" charset="-122"/>
                <a:ea typeface="字魂70号-灵悦黑体"/>
                <a:sym typeface="华文细黑" panose="02010600040101010101" charset="-122"/>
              </a:endParaRPr>
            </a:p>
          </p:txBody>
        </p:sp>
        <p:sp>
          <p:nvSpPr>
            <p:cNvPr id="21" name="矩形 20"/>
            <p:cNvSpPr/>
            <p:nvPr/>
          </p:nvSpPr>
          <p:spPr bwMode="auto">
            <a:xfrm>
              <a:off x="2597135" y="3857714"/>
              <a:ext cx="3025700" cy="549589"/>
            </a:xfrm>
            <a:prstGeom prst="rect">
              <a:avLst/>
            </a:prstGeom>
            <a:noFill/>
            <a:ln w="19050">
              <a:solidFill>
                <a:srgbClr val="F3B96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150000"/>
                </a:lnSpc>
              </a:pPr>
              <a:r>
                <a:rPr sz="1600" b="1" dirty="0" smtClean="0">
                  <a:solidFill>
                    <a:schemeClr val="tx1"/>
                  </a:solidFill>
                  <a:latin typeface="微软雅黑" panose="020B0503020204020204" charset="-122"/>
                  <a:ea typeface="微软雅黑" panose="020B0503020204020204" charset="-122"/>
                  <a:cs typeface="黑体" panose="02010609060101010101" charset="-122"/>
                  <a:sym typeface="+mn-ea"/>
                </a:rPr>
                <a:t>　患者的清洁护理</a:t>
              </a:r>
              <a:endParaRPr sz="1600" b="1" dirty="0" smtClean="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23" name="组合 22"/>
          <p:cNvGrpSpPr/>
          <p:nvPr/>
        </p:nvGrpSpPr>
        <p:grpSpPr>
          <a:xfrm>
            <a:off x="3968022" y="2553957"/>
            <a:ext cx="3498580" cy="540000"/>
            <a:chOff x="1397186" y="3857714"/>
            <a:chExt cx="4225649" cy="549605"/>
          </a:xfrm>
        </p:grpSpPr>
        <p:sp>
          <p:nvSpPr>
            <p:cNvPr id="24" name="_14"/>
            <p:cNvSpPr txBox="1">
              <a:spLocks noChangeArrowheads="1"/>
            </p:cNvSpPr>
            <p:nvPr/>
          </p:nvSpPr>
          <p:spPr bwMode="auto">
            <a:xfrm>
              <a:off x="1397186" y="3857714"/>
              <a:ext cx="1123680" cy="549605"/>
            </a:xfrm>
            <a:prstGeom prst="rect">
              <a:avLst/>
            </a:prstGeom>
            <a:solidFill>
              <a:srgbClr val="F3B96D"/>
            </a:solidFill>
            <a:ln w="9525">
              <a:solidFill>
                <a:srgbClr val="F3B96D"/>
              </a:solid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第十</a:t>
              </a:r>
              <a:endParaRPr lang="zh-CN" altLang="en-US" sz="1800" dirty="0" smtClean="0">
                <a:solidFill>
                  <a:schemeClr val="bg1"/>
                </a:solidFill>
                <a:latin typeface="华文细黑" panose="02010600040101010101" charset="-122"/>
                <a:ea typeface="字魂70号-灵悦黑体"/>
                <a:sym typeface="华文细黑" panose="02010600040101010101" charset="-122"/>
              </a:endParaRPr>
            </a:p>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一章</a:t>
              </a:r>
              <a:endParaRPr lang="zh-CN" altLang="en-US" sz="1800" dirty="0">
                <a:solidFill>
                  <a:schemeClr val="bg1"/>
                </a:solidFill>
                <a:uFillTx/>
                <a:latin typeface="华文细黑" panose="02010600040101010101" charset="-122"/>
                <a:ea typeface="字魂70号-灵悦黑体"/>
                <a:sym typeface="华文细黑" panose="02010600040101010101" charset="-122"/>
              </a:endParaRPr>
            </a:p>
          </p:txBody>
        </p:sp>
        <p:sp>
          <p:nvSpPr>
            <p:cNvPr id="25" name="矩形 24"/>
            <p:cNvSpPr/>
            <p:nvPr/>
          </p:nvSpPr>
          <p:spPr bwMode="auto">
            <a:xfrm>
              <a:off x="2597135" y="3857714"/>
              <a:ext cx="3025700" cy="549589"/>
            </a:xfrm>
            <a:prstGeom prst="rect">
              <a:avLst/>
            </a:prstGeom>
            <a:noFill/>
            <a:ln w="19050">
              <a:solidFill>
                <a:srgbClr val="F3B96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饮食护理</a:t>
              </a:r>
              <a:endPar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26" name="组合 25"/>
          <p:cNvGrpSpPr/>
          <p:nvPr/>
        </p:nvGrpSpPr>
        <p:grpSpPr>
          <a:xfrm>
            <a:off x="7990570" y="2553957"/>
            <a:ext cx="3698922" cy="540000"/>
            <a:chOff x="1397186" y="3857714"/>
            <a:chExt cx="4055189" cy="549605"/>
          </a:xfrm>
        </p:grpSpPr>
        <p:sp>
          <p:nvSpPr>
            <p:cNvPr id="27" name="_14"/>
            <p:cNvSpPr txBox="1">
              <a:spLocks noChangeArrowheads="1"/>
            </p:cNvSpPr>
            <p:nvPr/>
          </p:nvSpPr>
          <p:spPr bwMode="auto">
            <a:xfrm>
              <a:off x="1397186" y="3857714"/>
              <a:ext cx="1123680" cy="549605"/>
            </a:xfrm>
            <a:prstGeom prst="rect">
              <a:avLst/>
            </a:prstGeom>
            <a:solidFill>
              <a:srgbClr val="8EC0B9"/>
            </a:solidFill>
            <a:ln w="9525">
              <a:no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第十</a:t>
              </a:r>
              <a:endParaRPr lang="zh-CN" altLang="en-US" sz="1800" dirty="0" smtClean="0">
                <a:solidFill>
                  <a:schemeClr val="bg1"/>
                </a:solidFill>
                <a:latin typeface="华文细黑" panose="02010600040101010101" charset="-122"/>
                <a:ea typeface="字魂70号-灵悦黑体"/>
                <a:sym typeface="华文细黑" panose="02010600040101010101" charset="-122"/>
              </a:endParaRPr>
            </a:p>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二章</a:t>
              </a:r>
              <a:endParaRPr lang="zh-CN" altLang="en-US" sz="1800" dirty="0">
                <a:solidFill>
                  <a:schemeClr val="bg1"/>
                </a:solidFill>
                <a:uFillTx/>
                <a:latin typeface="华文细黑" panose="02010600040101010101" charset="-122"/>
                <a:ea typeface="字魂70号-灵悦黑体"/>
                <a:sym typeface="华文细黑" panose="02010600040101010101" charset="-122"/>
              </a:endParaRPr>
            </a:p>
          </p:txBody>
        </p:sp>
        <p:sp>
          <p:nvSpPr>
            <p:cNvPr id="28" name="矩形 27"/>
            <p:cNvSpPr/>
            <p:nvPr/>
          </p:nvSpPr>
          <p:spPr bwMode="auto">
            <a:xfrm>
              <a:off x="2597287" y="3857714"/>
              <a:ext cx="2855088" cy="549605"/>
            </a:xfrm>
            <a:prstGeom prst="rect">
              <a:avLst/>
            </a:prstGeom>
            <a:noFill/>
            <a:ln w="19050">
              <a:solidFill>
                <a:srgbClr val="8EC0B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排泄护理</a:t>
              </a:r>
              <a:endPar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29" name="组合 28"/>
          <p:cNvGrpSpPr/>
          <p:nvPr/>
        </p:nvGrpSpPr>
        <p:grpSpPr>
          <a:xfrm>
            <a:off x="3968022" y="3472028"/>
            <a:ext cx="3498580" cy="540000"/>
            <a:chOff x="1397186" y="3857714"/>
            <a:chExt cx="4055189" cy="549605"/>
          </a:xfrm>
        </p:grpSpPr>
        <p:sp>
          <p:nvSpPr>
            <p:cNvPr id="31" name="_14"/>
            <p:cNvSpPr txBox="1">
              <a:spLocks noChangeArrowheads="1"/>
            </p:cNvSpPr>
            <p:nvPr/>
          </p:nvSpPr>
          <p:spPr bwMode="auto">
            <a:xfrm>
              <a:off x="1397186" y="3857714"/>
              <a:ext cx="1123680" cy="549605"/>
            </a:xfrm>
            <a:prstGeom prst="rect">
              <a:avLst/>
            </a:prstGeom>
            <a:solidFill>
              <a:srgbClr val="8EC0B9"/>
            </a:solidFill>
            <a:ln w="9525">
              <a:no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第十</a:t>
              </a:r>
              <a:endParaRPr lang="zh-CN" altLang="en-US" sz="1800" dirty="0" smtClean="0">
                <a:solidFill>
                  <a:schemeClr val="bg1"/>
                </a:solidFill>
                <a:latin typeface="华文细黑" panose="02010600040101010101" charset="-122"/>
                <a:ea typeface="字魂70号-灵悦黑体"/>
                <a:sym typeface="华文细黑" panose="02010600040101010101" charset="-122"/>
              </a:endParaRPr>
            </a:p>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三章</a:t>
              </a:r>
              <a:endParaRPr lang="zh-CN" altLang="en-US" sz="1800" dirty="0">
                <a:solidFill>
                  <a:schemeClr val="bg1"/>
                </a:solidFill>
                <a:uFillTx/>
                <a:latin typeface="华文细黑" panose="02010600040101010101" charset="-122"/>
                <a:ea typeface="字魂70号-灵悦黑体"/>
                <a:sym typeface="华文细黑" panose="02010600040101010101" charset="-122"/>
              </a:endParaRPr>
            </a:p>
          </p:txBody>
        </p:sp>
        <p:sp>
          <p:nvSpPr>
            <p:cNvPr id="33" name="矩形 32"/>
            <p:cNvSpPr/>
            <p:nvPr/>
          </p:nvSpPr>
          <p:spPr bwMode="auto">
            <a:xfrm>
              <a:off x="2597287" y="3857714"/>
              <a:ext cx="2855088" cy="549605"/>
            </a:xfrm>
            <a:prstGeom prst="rect">
              <a:avLst/>
            </a:prstGeom>
            <a:noFill/>
            <a:ln w="19050">
              <a:solidFill>
                <a:srgbClr val="8EC0B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标本采集</a:t>
              </a:r>
              <a:endPar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34" name="组合 33"/>
          <p:cNvGrpSpPr/>
          <p:nvPr/>
        </p:nvGrpSpPr>
        <p:grpSpPr>
          <a:xfrm>
            <a:off x="7990570" y="3463138"/>
            <a:ext cx="3698922" cy="540000"/>
            <a:chOff x="1397186" y="3857714"/>
            <a:chExt cx="4225649" cy="549605"/>
          </a:xfrm>
        </p:grpSpPr>
        <p:sp>
          <p:nvSpPr>
            <p:cNvPr id="35" name="_14"/>
            <p:cNvSpPr txBox="1">
              <a:spLocks noChangeArrowheads="1"/>
            </p:cNvSpPr>
            <p:nvPr/>
          </p:nvSpPr>
          <p:spPr bwMode="auto">
            <a:xfrm>
              <a:off x="1397186" y="3857714"/>
              <a:ext cx="1123680" cy="549605"/>
            </a:xfrm>
            <a:prstGeom prst="rect">
              <a:avLst/>
            </a:prstGeom>
            <a:solidFill>
              <a:srgbClr val="F3B96D"/>
            </a:solidFill>
            <a:ln w="9525">
              <a:solidFill>
                <a:srgbClr val="F3B96D"/>
              </a:solid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第十</a:t>
              </a:r>
              <a:endParaRPr lang="zh-CN" altLang="en-US" sz="1800" dirty="0" smtClean="0">
                <a:solidFill>
                  <a:schemeClr val="bg1"/>
                </a:solidFill>
                <a:latin typeface="华文细黑" panose="02010600040101010101" charset="-122"/>
                <a:ea typeface="字魂70号-灵悦黑体"/>
                <a:sym typeface="华文细黑" panose="02010600040101010101" charset="-122"/>
              </a:endParaRPr>
            </a:p>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四章</a:t>
              </a:r>
              <a:endParaRPr lang="zh-CN" altLang="en-US" sz="1800" dirty="0">
                <a:solidFill>
                  <a:schemeClr val="bg1"/>
                </a:solidFill>
                <a:uFillTx/>
                <a:latin typeface="华文细黑" panose="02010600040101010101" charset="-122"/>
                <a:ea typeface="字魂70号-灵悦黑体"/>
                <a:sym typeface="华文细黑" panose="02010600040101010101" charset="-122"/>
              </a:endParaRPr>
            </a:p>
          </p:txBody>
        </p:sp>
        <p:sp>
          <p:nvSpPr>
            <p:cNvPr id="36" name="矩形 35"/>
            <p:cNvSpPr/>
            <p:nvPr/>
          </p:nvSpPr>
          <p:spPr bwMode="auto">
            <a:xfrm>
              <a:off x="2597135" y="3857714"/>
              <a:ext cx="3025700" cy="549589"/>
            </a:xfrm>
            <a:prstGeom prst="rect">
              <a:avLst/>
            </a:prstGeom>
            <a:noFill/>
            <a:ln w="19050">
              <a:solidFill>
                <a:srgbClr val="F3B96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冷热疗法</a:t>
              </a:r>
              <a:endPar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40" name="组合 39"/>
          <p:cNvGrpSpPr/>
          <p:nvPr/>
        </p:nvGrpSpPr>
        <p:grpSpPr>
          <a:xfrm>
            <a:off x="4008027" y="4401427"/>
            <a:ext cx="3498580" cy="540000"/>
            <a:chOff x="1397186" y="3857714"/>
            <a:chExt cx="4225649" cy="549605"/>
          </a:xfrm>
        </p:grpSpPr>
        <p:sp>
          <p:nvSpPr>
            <p:cNvPr id="41" name="_14"/>
            <p:cNvSpPr txBox="1">
              <a:spLocks noChangeArrowheads="1"/>
            </p:cNvSpPr>
            <p:nvPr/>
          </p:nvSpPr>
          <p:spPr bwMode="auto">
            <a:xfrm>
              <a:off x="1397186" y="3857714"/>
              <a:ext cx="1123680" cy="549605"/>
            </a:xfrm>
            <a:prstGeom prst="rect">
              <a:avLst/>
            </a:prstGeom>
            <a:solidFill>
              <a:srgbClr val="F3B96D"/>
            </a:solidFill>
            <a:ln w="9525">
              <a:solidFill>
                <a:srgbClr val="F3B96D"/>
              </a:solid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第十</a:t>
              </a:r>
              <a:endParaRPr lang="zh-CN" altLang="en-US" sz="1800" dirty="0" smtClean="0">
                <a:solidFill>
                  <a:schemeClr val="bg1"/>
                </a:solidFill>
                <a:latin typeface="华文细黑" panose="02010600040101010101" charset="-122"/>
                <a:ea typeface="字魂70号-灵悦黑体"/>
                <a:sym typeface="华文细黑" panose="02010600040101010101" charset="-122"/>
              </a:endParaRPr>
            </a:p>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五章</a:t>
              </a:r>
              <a:endParaRPr lang="zh-CN" altLang="en-US" sz="1800" dirty="0">
                <a:solidFill>
                  <a:schemeClr val="bg1"/>
                </a:solidFill>
                <a:uFillTx/>
                <a:latin typeface="华文细黑" panose="02010600040101010101" charset="-122"/>
                <a:ea typeface="字魂70号-灵悦黑体"/>
                <a:sym typeface="华文细黑" panose="02010600040101010101" charset="-122"/>
              </a:endParaRPr>
            </a:p>
          </p:txBody>
        </p:sp>
        <p:sp>
          <p:nvSpPr>
            <p:cNvPr id="42" name="矩形 41"/>
            <p:cNvSpPr/>
            <p:nvPr/>
          </p:nvSpPr>
          <p:spPr bwMode="auto">
            <a:xfrm>
              <a:off x="2597135" y="3857714"/>
              <a:ext cx="3025700" cy="549589"/>
            </a:xfrm>
            <a:prstGeom prst="rect">
              <a:avLst/>
            </a:prstGeom>
            <a:noFill/>
            <a:ln w="19050">
              <a:solidFill>
                <a:srgbClr val="F3B96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病情观察和危重患者的抢救</a:t>
              </a:r>
              <a:endPar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4" name="组合 3"/>
          <p:cNvGrpSpPr/>
          <p:nvPr/>
        </p:nvGrpSpPr>
        <p:grpSpPr>
          <a:xfrm>
            <a:off x="7990747" y="4372458"/>
            <a:ext cx="3498580" cy="540000"/>
            <a:chOff x="1397186" y="3857714"/>
            <a:chExt cx="4055189" cy="549605"/>
          </a:xfrm>
        </p:grpSpPr>
        <p:sp>
          <p:nvSpPr>
            <p:cNvPr id="5" name="_14"/>
            <p:cNvSpPr txBox="1">
              <a:spLocks noChangeArrowheads="1"/>
            </p:cNvSpPr>
            <p:nvPr/>
          </p:nvSpPr>
          <p:spPr bwMode="auto">
            <a:xfrm>
              <a:off x="1397186" y="3857714"/>
              <a:ext cx="1123680" cy="549605"/>
            </a:xfrm>
            <a:prstGeom prst="rect">
              <a:avLst/>
            </a:prstGeom>
            <a:solidFill>
              <a:srgbClr val="8EC0B9"/>
            </a:solidFill>
            <a:ln w="9525">
              <a:no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第十</a:t>
              </a:r>
              <a:endParaRPr lang="zh-CN" altLang="en-US" sz="1800" dirty="0" smtClean="0">
                <a:solidFill>
                  <a:schemeClr val="bg1"/>
                </a:solidFill>
                <a:latin typeface="华文细黑" panose="02010600040101010101" charset="-122"/>
                <a:ea typeface="字魂70号-灵悦黑体"/>
                <a:sym typeface="华文细黑" panose="02010600040101010101" charset="-122"/>
              </a:endParaRPr>
            </a:p>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六章</a:t>
              </a:r>
              <a:endParaRPr lang="zh-CN" altLang="en-US" sz="1800" dirty="0">
                <a:solidFill>
                  <a:schemeClr val="bg1"/>
                </a:solidFill>
                <a:uFillTx/>
                <a:latin typeface="华文细黑" panose="02010600040101010101" charset="-122"/>
                <a:ea typeface="字魂70号-灵悦黑体"/>
                <a:sym typeface="华文细黑" panose="02010600040101010101" charset="-122"/>
              </a:endParaRPr>
            </a:p>
          </p:txBody>
        </p:sp>
        <p:sp>
          <p:nvSpPr>
            <p:cNvPr id="6" name="矩形 5"/>
            <p:cNvSpPr/>
            <p:nvPr/>
          </p:nvSpPr>
          <p:spPr bwMode="auto">
            <a:xfrm>
              <a:off x="2597287" y="3857714"/>
              <a:ext cx="2855088" cy="549605"/>
            </a:xfrm>
            <a:prstGeom prst="rect">
              <a:avLst/>
            </a:prstGeom>
            <a:noFill/>
            <a:ln w="19050">
              <a:solidFill>
                <a:srgbClr val="8EC0B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临终患者的护理</a:t>
              </a:r>
              <a:endPar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7" name="组合 6"/>
          <p:cNvGrpSpPr/>
          <p:nvPr/>
        </p:nvGrpSpPr>
        <p:grpSpPr>
          <a:xfrm>
            <a:off x="4063907" y="5330673"/>
            <a:ext cx="3498580" cy="540000"/>
            <a:chOff x="1397186" y="3857714"/>
            <a:chExt cx="4055189" cy="549605"/>
          </a:xfrm>
        </p:grpSpPr>
        <p:sp>
          <p:nvSpPr>
            <p:cNvPr id="8" name="_14"/>
            <p:cNvSpPr txBox="1">
              <a:spLocks noChangeArrowheads="1"/>
            </p:cNvSpPr>
            <p:nvPr/>
          </p:nvSpPr>
          <p:spPr bwMode="auto">
            <a:xfrm>
              <a:off x="1397186" y="3857714"/>
              <a:ext cx="1123680" cy="549605"/>
            </a:xfrm>
            <a:prstGeom prst="rect">
              <a:avLst/>
            </a:prstGeom>
            <a:solidFill>
              <a:srgbClr val="8EC0B9"/>
            </a:solidFill>
            <a:ln w="9525">
              <a:no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第十</a:t>
              </a:r>
              <a:endParaRPr lang="zh-CN" altLang="en-US" sz="1800" dirty="0" smtClean="0">
                <a:solidFill>
                  <a:schemeClr val="bg1"/>
                </a:solidFill>
                <a:latin typeface="华文细黑" panose="02010600040101010101" charset="-122"/>
                <a:ea typeface="字魂70号-灵悦黑体"/>
                <a:sym typeface="华文细黑" panose="02010600040101010101" charset="-122"/>
              </a:endParaRPr>
            </a:p>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七章</a:t>
              </a:r>
              <a:endParaRPr lang="zh-CN" altLang="en-US" sz="1800" dirty="0">
                <a:solidFill>
                  <a:schemeClr val="bg1"/>
                </a:solidFill>
                <a:uFillTx/>
                <a:latin typeface="华文细黑" panose="02010600040101010101" charset="-122"/>
                <a:ea typeface="字魂70号-灵悦黑体"/>
                <a:sym typeface="华文细黑" panose="02010600040101010101" charset="-122"/>
              </a:endParaRPr>
            </a:p>
          </p:txBody>
        </p:sp>
        <p:sp>
          <p:nvSpPr>
            <p:cNvPr id="10" name="矩形 9"/>
            <p:cNvSpPr/>
            <p:nvPr/>
          </p:nvSpPr>
          <p:spPr bwMode="auto">
            <a:xfrm>
              <a:off x="2597287" y="3857714"/>
              <a:ext cx="2855088" cy="549605"/>
            </a:xfrm>
            <a:prstGeom prst="rect">
              <a:avLst/>
            </a:prstGeom>
            <a:noFill/>
            <a:ln w="19050">
              <a:solidFill>
                <a:srgbClr val="8EC0B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医疗和护理文件书写</a:t>
              </a:r>
              <a:endPar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edge">
                                      <p:cBhvr>
                                        <p:cTn id="7" dur="2000"/>
                                        <p:tgtEl>
                                          <p:spTgt spid="9"/>
                                        </p:tgtEl>
                                      </p:cBhvr>
                                    </p:animEffect>
                                  </p:childTnLst>
                                </p:cTn>
                              </p:par>
                            </p:childTnLst>
                          </p:cTn>
                        </p:par>
                        <p:par>
                          <p:cTn id="8" fill="hold">
                            <p:stCondLst>
                              <p:cond delay="2000"/>
                            </p:stCondLst>
                            <p:childTnLst>
                              <p:par>
                                <p:cTn id="9" presetID="12" presetClass="entr" presetSubtype="8"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500"/>
                                        <p:tgtEl>
                                          <p:spTgt spid="17"/>
                                        </p:tgtEl>
                                        <p:attrNameLst>
                                          <p:attrName>ppt_x</p:attrName>
                                        </p:attrNameLst>
                                      </p:cBhvr>
                                      <p:tavLst>
                                        <p:tav tm="0">
                                          <p:val>
                                            <p:strVal val="#ppt_x-#ppt_w*1.125000"/>
                                          </p:val>
                                        </p:tav>
                                        <p:tav tm="100000">
                                          <p:val>
                                            <p:strVal val="#ppt_x"/>
                                          </p:val>
                                        </p:tav>
                                      </p:tavLst>
                                    </p:anim>
                                    <p:animEffect transition="in" filter="wipe(right)">
                                      <p:cBhvr>
                                        <p:cTn id="12" dur="500"/>
                                        <p:tgtEl>
                                          <p:spTgt spid="17"/>
                                        </p:tgtEl>
                                      </p:cBhvr>
                                    </p:animEffect>
                                  </p:childTnLst>
                                </p:cTn>
                              </p:par>
                            </p:childTnLst>
                          </p:cTn>
                        </p:par>
                        <p:par>
                          <p:cTn id="13" fill="hold">
                            <p:stCondLst>
                              <p:cond delay="2500"/>
                            </p:stCondLst>
                            <p:childTnLst>
                              <p:par>
                                <p:cTn id="14" presetID="12" presetClass="entr" presetSubtype="8" fill="hold" nodeType="afterEffect">
                                  <p:stCondLst>
                                    <p:cond delay="0"/>
                                  </p:stCondLst>
                                  <p:childTnLst>
                                    <p:set>
                                      <p:cBhvr>
                                        <p:cTn id="15" dur="1" fill="hold">
                                          <p:stCondLst>
                                            <p:cond delay="0"/>
                                          </p:stCondLst>
                                        </p:cTn>
                                        <p:tgtEl>
                                          <p:spTgt spid="18"/>
                                        </p:tgtEl>
                                        <p:attrNameLst>
                                          <p:attrName>style.visibility</p:attrName>
                                        </p:attrNameLst>
                                      </p:cBhvr>
                                      <p:to>
                                        <p:strVal val="visible"/>
                                      </p:to>
                                    </p:set>
                                    <p:anim calcmode="lin" valueType="num">
                                      <p:cBhvr additive="base">
                                        <p:cTn id="16" dur="500"/>
                                        <p:tgtEl>
                                          <p:spTgt spid="18"/>
                                        </p:tgtEl>
                                        <p:attrNameLst>
                                          <p:attrName>ppt_x</p:attrName>
                                        </p:attrNameLst>
                                      </p:cBhvr>
                                      <p:tavLst>
                                        <p:tav tm="0">
                                          <p:val>
                                            <p:strVal val="#ppt_x-#ppt_w*1.125000"/>
                                          </p:val>
                                        </p:tav>
                                        <p:tav tm="100000">
                                          <p:val>
                                            <p:strVal val="#ppt_x"/>
                                          </p:val>
                                        </p:tav>
                                      </p:tavLst>
                                    </p:anim>
                                    <p:animEffect transition="in" filter="wipe(right)">
                                      <p:cBhvr>
                                        <p:cTn id="17" dur="500"/>
                                        <p:tgtEl>
                                          <p:spTgt spid="18"/>
                                        </p:tgtEl>
                                      </p:cBhvr>
                                    </p:animEffect>
                                  </p:childTnLst>
                                </p:cTn>
                              </p:par>
                            </p:childTnLst>
                          </p:cTn>
                        </p:par>
                        <p:par>
                          <p:cTn id="18" fill="hold">
                            <p:stCondLst>
                              <p:cond delay="3000"/>
                            </p:stCondLst>
                            <p:childTnLst>
                              <p:par>
                                <p:cTn id="19" presetID="12" presetClass="entr" presetSubtype="8" fill="hold" nodeType="afterEffect">
                                  <p:stCondLst>
                                    <p:cond delay="0"/>
                                  </p:stCondLst>
                                  <p:childTnLst>
                                    <p:set>
                                      <p:cBhvr>
                                        <p:cTn id="20" dur="1" fill="hold">
                                          <p:stCondLst>
                                            <p:cond delay="0"/>
                                          </p:stCondLst>
                                        </p:cTn>
                                        <p:tgtEl>
                                          <p:spTgt spid="23"/>
                                        </p:tgtEl>
                                        <p:attrNameLst>
                                          <p:attrName>style.visibility</p:attrName>
                                        </p:attrNameLst>
                                      </p:cBhvr>
                                      <p:to>
                                        <p:strVal val="visible"/>
                                      </p:to>
                                    </p:set>
                                    <p:anim calcmode="lin" valueType="num">
                                      <p:cBhvr additive="base">
                                        <p:cTn id="21" dur="500"/>
                                        <p:tgtEl>
                                          <p:spTgt spid="23"/>
                                        </p:tgtEl>
                                        <p:attrNameLst>
                                          <p:attrName>ppt_x</p:attrName>
                                        </p:attrNameLst>
                                      </p:cBhvr>
                                      <p:tavLst>
                                        <p:tav tm="0">
                                          <p:val>
                                            <p:strVal val="#ppt_x-#ppt_w*1.125000"/>
                                          </p:val>
                                        </p:tav>
                                        <p:tav tm="100000">
                                          <p:val>
                                            <p:strVal val="#ppt_x"/>
                                          </p:val>
                                        </p:tav>
                                      </p:tavLst>
                                    </p:anim>
                                    <p:animEffect transition="in" filter="wipe(right)">
                                      <p:cBhvr>
                                        <p:cTn id="22" dur="500"/>
                                        <p:tgtEl>
                                          <p:spTgt spid="23"/>
                                        </p:tgtEl>
                                      </p:cBhvr>
                                    </p:animEffect>
                                  </p:childTnLst>
                                </p:cTn>
                              </p:par>
                            </p:childTnLst>
                          </p:cTn>
                        </p:par>
                        <p:par>
                          <p:cTn id="23" fill="hold">
                            <p:stCondLst>
                              <p:cond delay="3500"/>
                            </p:stCondLst>
                            <p:childTnLst>
                              <p:par>
                                <p:cTn id="24" presetID="12" presetClass="entr" presetSubtype="8" fill="hold" nodeType="afterEffect">
                                  <p:stCondLst>
                                    <p:cond delay="0"/>
                                  </p:stCondLst>
                                  <p:childTnLst>
                                    <p:set>
                                      <p:cBhvr>
                                        <p:cTn id="25" dur="1" fill="hold">
                                          <p:stCondLst>
                                            <p:cond delay="0"/>
                                          </p:stCondLst>
                                        </p:cTn>
                                        <p:tgtEl>
                                          <p:spTgt spid="26"/>
                                        </p:tgtEl>
                                        <p:attrNameLst>
                                          <p:attrName>style.visibility</p:attrName>
                                        </p:attrNameLst>
                                      </p:cBhvr>
                                      <p:to>
                                        <p:strVal val="visible"/>
                                      </p:to>
                                    </p:set>
                                    <p:anim calcmode="lin" valueType="num">
                                      <p:cBhvr additive="base">
                                        <p:cTn id="26" dur="500"/>
                                        <p:tgtEl>
                                          <p:spTgt spid="26"/>
                                        </p:tgtEl>
                                        <p:attrNameLst>
                                          <p:attrName>ppt_x</p:attrName>
                                        </p:attrNameLst>
                                      </p:cBhvr>
                                      <p:tavLst>
                                        <p:tav tm="0">
                                          <p:val>
                                            <p:strVal val="#ppt_x-#ppt_w*1.125000"/>
                                          </p:val>
                                        </p:tav>
                                        <p:tav tm="100000">
                                          <p:val>
                                            <p:strVal val="#ppt_x"/>
                                          </p:val>
                                        </p:tav>
                                      </p:tavLst>
                                    </p:anim>
                                    <p:animEffect transition="in" filter="wipe(right)">
                                      <p:cBhvr>
                                        <p:cTn id="27" dur="500"/>
                                        <p:tgtEl>
                                          <p:spTgt spid="26"/>
                                        </p:tgtEl>
                                      </p:cBhvr>
                                    </p:animEffect>
                                  </p:childTnLst>
                                </p:cTn>
                              </p:par>
                            </p:childTnLst>
                          </p:cTn>
                        </p:par>
                        <p:par>
                          <p:cTn id="28" fill="hold">
                            <p:stCondLst>
                              <p:cond delay="4000"/>
                            </p:stCondLst>
                            <p:childTnLst>
                              <p:par>
                                <p:cTn id="29" presetID="12" presetClass="entr" presetSubtype="8" fill="hold" nodeType="afterEffect">
                                  <p:stCondLst>
                                    <p:cond delay="0"/>
                                  </p:stCondLst>
                                  <p:childTnLst>
                                    <p:set>
                                      <p:cBhvr>
                                        <p:cTn id="30" dur="1" fill="hold">
                                          <p:stCondLst>
                                            <p:cond delay="0"/>
                                          </p:stCondLst>
                                        </p:cTn>
                                        <p:tgtEl>
                                          <p:spTgt spid="29"/>
                                        </p:tgtEl>
                                        <p:attrNameLst>
                                          <p:attrName>style.visibility</p:attrName>
                                        </p:attrNameLst>
                                      </p:cBhvr>
                                      <p:to>
                                        <p:strVal val="visible"/>
                                      </p:to>
                                    </p:set>
                                    <p:anim calcmode="lin" valueType="num">
                                      <p:cBhvr additive="base">
                                        <p:cTn id="31" dur="500"/>
                                        <p:tgtEl>
                                          <p:spTgt spid="29"/>
                                        </p:tgtEl>
                                        <p:attrNameLst>
                                          <p:attrName>ppt_x</p:attrName>
                                        </p:attrNameLst>
                                      </p:cBhvr>
                                      <p:tavLst>
                                        <p:tav tm="0">
                                          <p:val>
                                            <p:strVal val="#ppt_x-#ppt_w*1.125000"/>
                                          </p:val>
                                        </p:tav>
                                        <p:tav tm="100000">
                                          <p:val>
                                            <p:strVal val="#ppt_x"/>
                                          </p:val>
                                        </p:tav>
                                      </p:tavLst>
                                    </p:anim>
                                    <p:animEffect transition="in" filter="wipe(right)">
                                      <p:cBhvr>
                                        <p:cTn id="32" dur="500"/>
                                        <p:tgtEl>
                                          <p:spTgt spid="29"/>
                                        </p:tgtEl>
                                      </p:cBhvr>
                                    </p:animEffect>
                                  </p:childTnLst>
                                </p:cTn>
                              </p:par>
                            </p:childTnLst>
                          </p:cTn>
                        </p:par>
                        <p:par>
                          <p:cTn id="33" fill="hold">
                            <p:stCondLst>
                              <p:cond delay="4500"/>
                            </p:stCondLst>
                            <p:childTnLst>
                              <p:par>
                                <p:cTn id="34" presetID="12" presetClass="entr" presetSubtype="8" fill="hold" nodeType="afterEffect">
                                  <p:stCondLst>
                                    <p:cond delay="0"/>
                                  </p:stCondLst>
                                  <p:childTnLst>
                                    <p:set>
                                      <p:cBhvr>
                                        <p:cTn id="35" dur="1" fill="hold">
                                          <p:stCondLst>
                                            <p:cond delay="0"/>
                                          </p:stCondLst>
                                        </p:cTn>
                                        <p:tgtEl>
                                          <p:spTgt spid="34"/>
                                        </p:tgtEl>
                                        <p:attrNameLst>
                                          <p:attrName>style.visibility</p:attrName>
                                        </p:attrNameLst>
                                      </p:cBhvr>
                                      <p:to>
                                        <p:strVal val="visible"/>
                                      </p:to>
                                    </p:set>
                                    <p:anim calcmode="lin" valueType="num">
                                      <p:cBhvr additive="base">
                                        <p:cTn id="36" dur="500"/>
                                        <p:tgtEl>
                                          <p:spTgt spid="34"/>
                                        </p:tgtEl>
                                        <p:attrNameLst>
                                          <p:attrName>ppt_x</p:attrName>
                                        </p:attrNameLst>
                                      </p:cBhvr>
                                      <p:tavLst>
                                        <p:tav tm="0">
                                          <p:val>
                                            <p:strVal val="#ppt_x-#ppt_w*1.125000"/>
                                          </p:val>
                                        </p:tav>
                                        <p:tav tm="100000">
                                          <p:val>
                                            <p:strVal val="#ppt_x"/>
                                          </p:val>
                                        </p:tav>
                                      </p:tavLst>
                                    </p:anim>
                                    <p:animEffect transition="in" filter="wipe(right)">
                                      <p:cBhvr>
                                        <p:cTn id="37" dur="500"/>
                                        <p:tgtEl>
                                          <p:spTgt spid="34"/>
                                        </p:tgtEl>
                                      </p:cBhvr>
                                    </p:animEffect>
                                  </p:childTnLst>
                                </p:cTn>
                              </p:par>
                            </p:childTnLst>
                          </p:cTn>
                        </p:par>
                        <p:par>
                          <p:cTn id="38" fill="hold">
                            <p:stCondLst>
                              <p:cond delay="5000"/>
                            </p:stCondLst>
                            <p:childTnLst>
                              <p:par>
                                <p:cTn id="39" presetID="12" presetClass="entr" presetSubtype="8" fill="hold" nodeType="afterEffect">
                                  <p:stCondLst>
                                    <p:cond delay="0"/>
                                  </p:stCondLst>
                                  <p:childTnLst>
                                    <p:set>
                                      <p:cBhvr>
                                        <p:cTn id="40" dur="1" fill="hold">
                                          <p:stCondLst>
                                            <p:cond delay="0"/>
                                          </p:stCondLst>
                                        </p:cTn>
                                        <p:tgtEl>
                                          <p:spTgt spid="40"/>
                                        </p:tgtEl>
                                        <p:attrNameLst>
                                          <p:attrName>style.visibility</p:attrName>
                                        </p:attrNameLst>
                                      </p:cBhvr>
                                      <p:to>
                                        <p:strVal val="visible"/>
                                      </p:to>
                                    </p:set>
                                    <p:anim calcmode="lin" valueType="num">
                                      <p:cBhvr additive="base">
                                        <p:cTn id="41" dur="500"/>
                                        <p:tgtEl>
                                          <p:spTgt spid="40"/>
                                        </p:tgtEl>
                                        <p:attrNameLst>
                                          <p:attrName>ppt_x</p:attrName>
                                        </p:attrNameLst>
                                      </p:cBhvr>
                                      <p:tavLst>
                                        <p:tav tm="0">
                                          <p:val>
                                            <p:strVal val="#ppt_x-#ppt_w*1.125000"/>
                                          </p:val>
                                        </p:tav>
                                        <p:tav tm="100000">
                                          <p:val>
                                            <p:strVal val="#ppt_x"/>
                                          </p:val>
                                        </p:tav>
                                      </p:tavLst>
                                    </p:anim>
                                    <p:animEffect transition="in" filter="wipe(right)">
                                      <p:cBhvr>
                                        <p:cTn id="42" dur="500"/>
                                        <p:tgtEl>
                                          <p:spTgt spid="40"/>
                                        </p:tgtEl>
                                      </p:cBhvr>
                                    </p:animEffect>
                                  </p:childTnLst>
                                </p:cTn>
                              </p:par>
                            </p:childTnLst>
                          </p:cTn>
                        </p:par>
                        <p:par>
                          <p:cTn id="43" fill="hold">
                            <p:stCondLst>
                              <p:cond delay="5500"/>
                            </p:stCondLst>
                            <p:childTnLst>
                              <p:par>
                                <p:cTn id="44" presetID="12" presetClass="entr" presetSubtype="8" fill="hold" nodeType="afterEffect">
                                  <p:stCondLst>
                                    <p:cond delay="0"/>
                                  </p:stCondLst>
                                  <p:childTnLst>
                                    <p:set>
                                      <p:cBhvr>
                                        <p:cTn id="45" dur="1" fill="hold">
                                          <p:stCondLst>
                                            <p:cond delay="0"/>
                                          </p:stCondLst>
                                        </p:cTn>
                                        <p:tgtEl>
                                          <p:spTgt spid="4"/>
                                        </p:tgtEl>
                                        <p:attrNameLst>
                                          <p:attrName>style.visibility</p:attrName>
                                        </p:attrNameLst>
                                      </p:cBhvr>
                                      <p:to>
                                        <p:strVal val="visible"/>
                                      </p:to>
                                    </p:set>
                                    <p:anim calcmode="lin" valueType="num">
                                      <p:cBhvr additive="base">
                                        <p:cTn id="46" dur="500"/>
                                        <p:tgtEl>
                                          <p:spTgt spid="4"/>
                                        </p:tgtEl>
                                        <p:attrNameLst>
                                          <p:attrName>ppt_x</p:attrName>
                                        </p:attrNameLst>
                                      </p:cBhvr>
                                      <p:tavLst>
                                        <p:tav tm="0">
                                          <p:val>
                                            <p:strVal val="#ppt_x-#ppt_w*1.125000"/>
                                          </p:val>
                                        </p:tav>
                                        <p:tav tm="100000">
                                          <p:val>
                                            <p:strVal val="#ppt_x"/>
                                          </p:val>
                                        </p:tav>
                                      </p:tavLst>
                                    </p:anim>
                                    <p:animEffect transition="in" filter="wipe(right)">
                                      <p:cBhvr>
                                        <p:cTn id="47" dur="500"/>
                                        <p:tgtEl>
                                          <p:spTgt spid="4"/>
                                        </p:tgtEl>
                                      </p:cBhvr>
                                    </p:animEffect>
                                  </p:childTnLst>
                                </p:cTn>
                              </p:par>
                            </p:childTnLst>
                          </p:cTn>
                        </p:par>
                        <p:par>
                          <p:cTn id="48" fill="hold">
                            <p:stCondLst>
                              <p:cond delay="6000"/>
                            </p:stCondLst>
                            <p:childTnLst>
                              <p:par>
                                <p:cTn id="49" presetID="12" presetClass="entr" presetSubtype="8" fill="hold" nodeType="afterEffect">
                                  <p:stCondLst>
                                    <p:cond delay="0"/>
                                  </p:stCondLst>
                                  <p:childTnLst>
                                    <p:set>
                                      <p:cBhvr>
                                        <p:cTn id="50" dur="1" fill="hold">
                                          <p:stCondLst>
                                            <p:cond delay="0"/>
                                          </p:stCondLst>
                                        </p:cTn>
                                        <p:tgtEl>
                                          <p:spTgt spid="7"/>
                                        </p:tgtEl>
                                        <p:attrNameLst>
                                          <p:attrName>style.visibility</p:attrName>
                                        </p:attrNameLst>
                                      </p:cBhvr>
                                      <p:to>
                                        <p:strVal val="visible"/>
                                      </p:to>
                                    </p:set>
                                    <p:anim calcmode="lin" valueType="num">
                                      <p:cBhvr additive="base">
                                        <p:cTn id="51" dur="500"/>
                                        <p:tgtEl>
                                          <p:spTgt spid="7"/>
                                        </p:tgtEl>
                                        <p:attrNameLst>
                                          <p:attrName>ppt_x</p:attrName>
                                        </p:attrNameLst>
                                      </p:cBhvr>
                                      <p:tavLst>
                                        <p:tav tm="0">
                                          <p:val>
                                            <p:strVal val="#ppt_x-#ppt_w*1.125000"/>
                                          </p:val>
                                        </p:tav>
                                        <p:tav tm="100000">
                                          <p:val>
                                            <p:strVal val="#ppt_x"/>
                                          </p:val>
                                        </p:tav>
                                      </p:tavLst>
                                    </p:anim>
                                    <p:animEffect transition="in" filter="wipe(right)">
                                      <p:cBhvr>
                                        <p:cTn id="5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文本框 12"/>
          <p:cNvSpPr txBox="1"/>
          <p:nvPr/>
        </p:nvSpPr>
        <p:spPr>
          <a:xfrm>
            <a:off x="818515" y="1389380"/>
            <a:ext cx="10327005" cy="3138170"/>
          </a:xfrm>
          <a:prstGeom prst="rect">
            <a:avLst/>
          </a:prstGeom>
          <a:noFill/>
        </p:spPr>
        <p:txBody>
          <a:bodyPr wrap="square">
            <a:spAutoFit/>
          </a:bodyPr>
          <a:lstStyle/>
          <a:p>
            <a:pPr algn="ctr">
              <a:lnSpc>
                <a:spcPct val="150000"/>
              </a:lnSpc>
              <a:defRPr/>
            </a:pPr>
            <a:r>
              <a:rPr lang="zh-CN" altLang="en-US" sz="6600" b="1" dirty="0">
                <a:solidFill>
                  <a:srgbClr val="0070C0"/>
                </a:solidFill>
                <a:latin typeface="黑体" panose="02010609060101010101" charset="-122"/>
                <a:ea typeface="黑体" panose="02010609060101010101" charset="-122"/>
                <a:cs typeface="+mn-ea"/>
                <a:sym typeface="黑体" panose="02010609060101010101" charset="-122"/>
              </a:rPr>
              <a:t>单元十六</a:t>
            </a:r>
            <a:endParaRPr lang="zh-CN" altLang="en-US" sz="6600" b="1" dirty="0">
              <a:solidFill>
                <a:srgbClr val="0070C0"/>
              </a:solidFill>
              <a:latin typeface="黑体" panose="02010609060101010101" charset="-122"/>
              <a:ea typeface="黑体" panose="02010609060101010101" charset="-122"/>
              <a:cs typeface="+mn-ea"/>
              <a:sym typeface="黑体" panose="02010609060101010101" charset="-122"/>
            </a:endParaRPr>
          </a:p>
          <a:p>
            <a:pPr algn="ctr">
              <a:lnSpc>
                <a:spcPct val="150000"/>
              </a:lnSpc>
              <a:defRPr/>
            </a:pPr>
            <a:r>
              <a:rPr lang="zh-CN" altLang="en-US" sz="6600" b="1" dirty="0">
                <a:solidFill>
                  <a:srgbClr val="0070C0"/>
                </a:solidFill>
                <a:latin typeface="黑体" panose="02010609060101010101" charset="-122"/>
                <a:ea typeface="黑体" panose="02010609060101010101" charset="-122"/>
                <a:cs typeface="+mn-ea"/>
                <a:sym typeface="黑体" panose="02010609060101010101" charset="-122"/>
              </a:rPr>
              <a:t>临终患者的护理</a:t>
            </a:r>
            <a:endParaRPr lang="zh-CN" altLang="en-US" sz="6600" b="1" dirty="0">
              <a:solidFill>
                <a:srgbClr val="0070C0"/>
              </a:solidFill>
              <a:latin typeface="黑体" panose="02010609060101010101" charset="-122"/>
              <a:ea typeface="黑体" panose="02010609060101010101" charset="-122"/>
              <a:cs typeface="+mn-ea"/>
              <a:sym typeface="黑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spd="med" p14:dur="750">
        <p:newsflash/>
      </p:transition>
    </mc:Choice>
    <mc:Fallback>
      <p:transition spd="med">
        <p:newsflash/>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reeform 9"/>
          <p:cNvSpPr/>
          <p:nvPr/>
        </p:nvSpPr>
        <p:spPr bwMode="auto">
          <a:xfrm>
            <a:off x="301837" y="1193801"/>
            <a:ext cx="11654367" cy="736600"/>
          </a:xfrm>
          <a:custGeom>
            <a:avLst/>
            <a:gdLst>
              <a:gd name="T0" fmla="*/ 2 w 4909"/>
              <a:gd name="T1" fmla="*/ 0 h 310"/>
              <a:gd name="T2" fmla="*/ 609 w 4909"/>
              <a:gd name="T3" fmla="*/ 115 h 310"/>
              <a:gd name="T4" fmla="*/ 1222 w 4909"/>
              <a:gd name="T5" fmla="*/ 195 h 310"/>
              <a:gd name="T6" fmla="*/ 1838 w 4909"/>
              <a:gd name="T7" fmla="*/ 245 h 310"/>
              <a:gd name="T8" fmla="*/ 2456 w 4909"/>
              <a:gd name="T9" fmla="*/ 264 h 310"/>
              <a:gd name="T10" fmla="*/ 3073 w 4909"/>
              <a:gd name="T11" fmla="*/ 252 h 310"/>
              <a:gd name="T12" fmla="*/ 3382 w 4909"/>
              <a:gd name="T13" fmla="*/ 233 h 310"/>
              <a:gd name="T14" fmla="*/ 3535 w 4909"/>
              <a:gd name="T15" fmla="*/ 220 h 310"/>
              <a:gd name="T16" fmla="*/ 3689 w 4909"/>
              <a:gd name="T17" fmla="*/ 205 h 310"/>
              <a:gd name="T18" fmla="*/ 3996 w 4909"/>
              <a:gd name="T19" fmla="*/ 168 h 310"/>
              <a:gd name="T20" fmla="*/ 4302 w 4909"/>
              <a:gd name="T21" fmla="*/ 122 h 310"/>
              <a:gd name="T22" fmla="*/ 4606 w 4909"/>
              <a:gd name="T23" fmla="*/ 66 h 310"/>
              <a:gd name="T24" fmla="*/ 4757 w 4909"/>
              <a:gd name="T25" fmla="*/ 34 h 310"/>
              <a:gd name="T26" fmla="*/ 4908 w 4909"/>
              <a:gd name="T27" fmla="*/ 0 h 310"/>
              <a:gd name="T28" fmla="*/ 4909 w 4909"/>
              <a:gd name="T29" fmla="*/ 6 h 310"/>
              <a:gd name="T30" fmla="*/ 4760 w 4909"/>
              <a:gd name="T31" fmla="*/ 46 h 310"/>
              <a:gd name="T32" fmla="*/ 4609 w 4909"/>
              <a:gd name="T33" fmla="*/ 82 h 310"/>
              <a:gd name="T34" fmla="*/ 4306 w 4909"/>
              <a:gd name="T35" fmla="*/ 146 h 310"/>
              <a:gd name="T36" fmla="*/ 4001 w 4909"/>
              <a:gd name="T37" fmla="*/ 199 h 310"/>
              <a:gd name="T38" fmla="*/ 3693 w 4909"/>
              <a:gd name="T39" fmla="*/ 241 h 310"/>
              <a:gd name="T40" fmla="*/ 3075 w 4909"/>
              <a:gd name="T41" fmla="*/ 294 h 310"/>
              <a:gd name="T42" fmla="*/ 2455 w 4909"/>
              <a:gd name="T43" fmla="*/ 309 h 310"/>
              <a:gd name="T44" fmla="*/ 1836 w 4909"/>
              <a:gd name="T45" fmla="*/ 288 h 310"/>
              <a:gd name="T46" fmla="*/ 1218 w 4909"/>
              <a:gd name="T47" fmla="*/ 231 h 310"/>
              <a:gd name="T48" fmla="*/ 605 w 4909"/>
              <a:gd name="T49" fmla="*/ 140 h 310"/>
              <a:gd name="T50" fmla="*/ 301 w 4909"/>
              <a:gd name="T51" fmla="*/ 79 h 310"/>
              <a:gd name="T52" fmla="*/ 150 w 4909"/>
              <a:gd name="T53" fmla="*/ 45 h 310"/>
              <a:gd name="T54" fmla="*/ 0 w 4909"/>
              <a:gd name="T55" fmla="*/ 6 h 310"/>
              <a:gd name="T56" fmla="*/ 2 w 4909"/>
              <a:gd name="T57" fmla="*/ 0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909" h="310">
                <a:moveTo>
                  <a:pt x="2" y="0"/>
                </a:moveTo>
                <a:cubicBezTo>
                  <a:pt x="203" y="46"/>
                  <a:pt x="406" y="83"/>
                  <a:pt x="609" y="115"/>
                </a:cubicBezTo>
                <a:cubicBezTo>
                  <a:pt x="813" y="147"/>
                  <a:pt x="1017" y="173"/>
                  <a:pt x="1222" y="195"/>
                </a:cubicBezTo>
                <a:cubicBezTo>
                  <a:pt x="1427" y="217"/>
                  <a:pt x="1633" y="234"/>
                  <a:pt x="1838" y="245"/>
                </a:cubicBezTo>
                <a:cubicBezTo>
                  <a:pt x="2044" y="257"/>
                  <a:pt x="2250" y="264"/>
                  <a:pt x="2456" y="264"/>
                </a:cubicBezTo>
                <a:cubicBezTo>
                  <a:pt x="2662" y="266"/>
                  <a:pt x="2868" y="262"/>
                  <a:pt x="3073" y="252"/>
                </a:cubicBezTo>
                <a:cubicBezTo>
                  <a:pt x="3176" y="247"/>
                  <a:pt x="3279" y="241"/>
                  <a:pt x="3382" y="233"/>
                </a:cubicBezTo>
                <a:cubicBezTo>
                  <a:pt x="3433" y="229"/>
                  <a:pt x="3484" y="225"/>
                  <a:pt x="3535" y="220"/>
                </a:cubicBezTo>
                <a:cubicBezTo>
                  <a:pt x="3587" y="215"/>
                  <a:pt x="3638" y="210"/>
                  <a:pt x="3689" y="205"/>
                </a:cubicBezTo>
                <a:cubicBezTo>
                  <a:pt x="3792" y="194"/>
                  <a:pt x="3894" y="182"/>
                  <a:pt x="3996" y="168"/>
                </a:cubicBezTo>
                <a:cubicBezTo>
                  <a:pt x="4098" y="154"/>
                  <a:pt x="4200" y="139"/>
                  <a:pt x="4302" y="122"/>
                </a:cubicBezTo>
                <a:cubicBezTo>
                  <a:pt x="4403" y="105"/>
                  <a:pt x="4505" y="86"/>
                  <a:pt x="4606" y="66"/>
                </a:cubicBezTo>
                <a:cubicBezTo>
                  <a:pt x="4656" y="56"/>
                  <a:pt x="4707" y="45"/>
                  <a:pt x="4757" y="34"/>
                </a:cubicBezTo>
                <a:cubicBezTo>
                  <a:pt x="4807" y="23"/>
                  <a:pt x="4858" y="12"/>
                  <a:pt x="4908" y="0"/>
                </a:cubicBezTo>
                <a:cubicBezTo>
                  <a:pt x="4909" y="6"/>
                  <a:pt x="4909" y="6"/>
                  <a:pt x="4909" y="6"/>
                </a:cubicBezTo>
                <a:cubicBezTo>
                  <a:pt x="4860" y="20"/>
                  <a:pt x="4810" y="33"/>
                  <a:pt x="4760" y="46"/>
                </a:cubicBezTo>
                <a:cubicBezTo>
                  <a:pt x="4710" y="58"/>
                  <a:pt x="4659" y="70"/>
                  <a:pt x="4609" y="82"/>
                </a:cubicBezTo>
                <a:cubicBezTo>
                  <a:pt x="4508" y="105"/>
                  <a:pt x="4407" y="127"/>
                  <a:pt x="4306" y="146"/>
                </a:cubicBezTo>
                <a:cubicBezTo>
                  <a:pt x="4204" y="166"/>
                  <a:pt x="4103" y="183"/>
                  <a:pt x="4001" y="199"/>
                </a:cubicBezTo>
                <a:cubicBezTo>
                  <a:pt x="3898" y="215"/>
                  <a:pt x="3796" y="229"/>
                  <a:pt x="3693" y="241"/>
                </a:cubicBezTo>
                <a:cubicBezTo>
                  <a:pt x="3488" y="266"/>
                  <a:pt x="3282" y="283"/>
                  <a:pt x="3075" y="294"/>
                </a:cubicBezTo>
                <a:cubicBezTo>
                  <a:pt x="2869" y="305"/>
                  <a:pt x="2662" y="310"/>
                  <a:pt x="2455" y="309"/>
                </a:cubicBezTo>
                <a:cubicBezTo>
                  <a:pt x="2249" y="308"/>
                  <a:pt x="2042" y="301"/>
                  <a:pt x="1836" y="288"/>
                </a:cubicBezTo>
                <a:cubicBezTo>
                  <a:pt x="1629" y="274"/>
                  <a:pt x="1423" y="256"/>
                  <a:pt x="1218" y="231"/>
                </a:cubicBezTo>
                <a:cubicBezTo>
                  <a:pt x="1013" y="207"/>
                  <a:pt x="809" y="176"/>
                  <a:pt x="605" y="140"/>
                </a:cubicBezTo>
                <a:cubicBezTo>
                  <a:pt x="504" y="121"/>
                  <a:pt x="402" y="101"/>
                  <a:pt x="301" y="79"/>
                </a:cubicBezTo>
                <a:cubicBezTo>
                  <a:pt x="251" y="68"/>
                  <a:pt x="200" y="57"/>
                  <a:pt x="150" y="45"/>
                </a:cubicBezTo>
                <a:cubicBezTo>
                  <a:pt x="100" y="33"/>
                  <a:pt x="50" y="20"/>
                  <a:pt x="0" y="6"/>
                </a:cubicBezTo>
                <a:lnTo>
                  <a:pt x="2" y="0"/>
                </a:ln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eaLnBrk="0" fontAlgn="base" hangingPunct="0">
              <a:spcBef>
                <a:spcPct val="0"/>
              </a:spcBef>
              <a:spcAft>
                <a:spcPct val="0"/>
              </a:spcAft>
            </a:pPr>
            <a:endParaRPr lang="zh-CN" altLang="en-US" sz="2400" dirty="0">
              <a:solidFill>
                <a:schemeClr val="tx1"/>
              </a:solidFill>
              <a:latin typeface="黑体" panose="02010609060101010101" charset="-122"/>
              <a:ea typeface="黑体" panose="02010609060101010101" charset="-122"/>
              <a:cs typeface="+mn-ea"/>
              <a:sym typeface="+mn-lt"/>
            </a:endParaRPr>
          </a:p>
        </p:txBody>
      </p:sp>
      <p:grpSp>
        <p:nvGrpSpPr>
          <p:cNvPr id="19" name="组合 18"/>
          <p:cNvGrpSpPr/>
          <p:nvPr/>
        </p:nvGrpSpPr>
        <p:grpSpPr>
          <a:xfrm>
            <a:off x="2156460" y="1392555"/>
            <a:ext cx="1652905" cy="2454910"/>
            <a:chOff x="3345" y="2143"/>
            <a:chExt cx="2603" cy="3866"/>
          </a:xfrm>
        </p:grpSpPr>
        <p:sp>
          <p:nvSpPr>
            <p:cNvPr id="15" name="Freeform 7"/>
            <p:cNvSpPr>
              <a:spLocks noEditPoints="1"/>
            </p:cNvSpPr>
            <p:nvPr/>
          </p:nvSpPr>
          <p:spPr bwMode="auto">
            <a:xfrm>
              <a:off x="3345" y="3029"/>
              <a:ext cx="2603" cy="2980"/>
            </a:xfrm>
            <a:custGeom>
              <a:avLst/>
              <a:gdLst>
                <a:gd name="T0" fmla="*/ 123 w 696"/>
                <a:gd name="T1" fmla="*/ 224 h 796"/>
                <a:gd name="T2" fmla="*/ 123 w 696"/>
                <a:gd name="T3" fmla="*/ 673 h 796"/>
                <a:gd name="T4" fmla="*/ 572 w 696"/>
                <a:gd name="T5" fmla="*/ 673 h 796"/>
                <a:gd name="T6" fmla="*/ 572 w 696"/>
                <a:gd name="T7" fmla="*/ 224 h 796"/>
                <a:gd name="T8" fmla="*/ 348 w 696"/>
                <a:gd name="T9" fmla="*/ 0 h 796"/>
                <a:gd name="T10" fmla="*/ 123 w 696"/>
                <a:gd name="T11" fmla="*/ 224 h 796"/>
                <a:gd name="T12" fmla="*/ 361 w 696"/>
                <a:gd name="T13" fmla="*/ 101 h 796"/>
                <a:gd name="T14" fmla="*/ 328 w 696"/>
                <a:gd name="T15" fmla="*/ 101 h 796"/>
                <a:gd name="T16" fmla="*/ 328 w 696"/>
                <a:gd name="T17" fmla="*/ 67 h 796"/>
                <a:gd name="T18" fmla="*/ 361 w 696"/>
                <a:gd name="T19" fmla="*/ 67 h 796"/>
                <a:gd name="T20" fmla="*/ 361 w 696"/>
                <a:gd name="T21" fmla="*/ 101 h 7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6" h="796">
                  <a:moveTo>
                    <a:pt x="123" y="224"/>
                  </a:moveTo>
                  <a:cubicBezTo>
                    <a:pt x="0" y="348"/>
                    <a:pt x="0" y="549"/>
                    <a:pt x="123" y="673"/>
                  </a:cubicBezTo>
                  <a:cubicBezTo>
                    <a:pt x="247" y="796"/>
                    <a:pt x="448" y="796"/>
                    <a:pt x="572" y="673"/>
                  </a:cubicBezTo>
                  <a:cubicBezTo>
                    <a:pt x="696" y="549"/>
                    <a:pt x="696" y="348"/>
                    <a:pt x="572" y="224"/>
                  </a:cubicBezTo>
                  <a:cubicBezTo>
                    <a:pt x="348" y="0"/>
                    <a:pt x="348" y="0"/>
                    <a:pt x="348" y="0"/>
                  </a:cubicBezTo>
                  <a:lnTo>
                    <a:pt x="123" y="224"/>
                  </a:lnTo>
                  <a:close/>
                  <a:moveTo>
                    <a:pt x="361" y="101"/>
                  </a:moveTo>
                  <a:cubicBezTo>
                    <a:pt x="352" y="110"/>
                    <a:pt x="337" y="110"/>
                    <a:pt x="328" y="101"/>
                  </a:cubicBezTo>
                  <a:cubicBezTo>
                    <a:pt x="318" y="92"/>
                    <a:pt x="318" y="76"/>
                    <a:pt x="328" y="67"/>
                  </a:cubicBezTo>
                  <a:cubicBezTo>
                    <a:pt x="337" y="58"/>
                    <a:pt x="352" y="58"/>
                    <a:pt x="361" y="67"/>
                  </a:cubicBezTo>
                  <a:cubicBezTo>
                    <a:pt x="371" y="76"/>
                    <a:pt x="371" y="92"/>
                    <a:pt x="361" y="101"/>
                  </a:cubicBezTo>
                  <a:close/>
                </a:path>
              </a:pathLst>
            </a:custGeom>
            <a:solidFill>
              <a:srgbClr val="5A84AF"/>
            </a:solidFill>
            <a:ln>
              <a:noFill/>
            </a:ln>
          </p:spPr>
          <p:txBody>
            <a:bodyPr vert="horz" wrap="square" lIns="121920" tIns="60960" rIns="121920" bIns="60960" numCol="1" anchor="t" anchorCtr="0" compatLnSpc="1"/>
            <a:lstStyle/>
            <a:p>
              <a:pPr defTabSz="914400" eaLnBrk="0" fontAlgn="base" hangingPunct="0">
                <a:spcBef>
                  <a:spcPct val="0"/>
                </a:spcBef>
                <a:spcAft>
                  <a:spcPct val="0"/>
                </a:spcAft>
              </a:pPr>
              <a:endParaRPr lang="zh-CN" altLang="en-US" sz="2400" dirty="0">
                <a:solidFill>
                  <a:schemeClr val="tx1"/>
                </a:solidFill>
                <a:latin typeface="黑体" panose="02010609060101010101" charset="-122"/>
                <a:ea typeface="黑体" panose="02010609060101010101" charset="-122"/>
                <a:cs typeface="+mn-ea"/>
                <a:sym typeface="+mn-lt"/>
              </a:endParaRPr>
            </a:p>
          </p:txBody>
        </p:sp>
        <p:sp>
          <p:nvSpPr>
            <p:cNvPr id="16" name="Freeform 10"/>
            <p:cNvSpPr/>
            <p:nvPr/>
          </p:nvSpPr>
          <p:spPr bwMode="auto">
            <a:xfrm>
              <a:off x="4295" y="2143"/>
              <a:ext cx="703" cy="1313"/>
            </a:xfrm>
            <a:custGeom>
              <a:avLst/>
              <a:gdLst>
                <a:gd name="T0" fmla="*/ 107 w 188"/>
                <a:gd name="T1" fmla="*/ 336 h 351"/>
                <a:gd name="T2" fmla="*/ 179 w 188"/>
                <a:gd name="T3" fmla="*/ 161 h 351"/>
                <a:gd name="T4" fmla="*/ 129 w 188"/>
                <a:gd name="T5" fmla="*/ 20 h 351"/>
                <a:gd name="T6" fmla="*/ 10 w 188"/>
                <a:gd name="T7" fmla="*/ 91 h 351"/>
                <a:gd name="T8" fmla="*/ 61 w 188"/>
                <a:gd name="T9" fmla="*/ 279 h 351"/>
                <a:gd name="T10" fmla="*/ 85 w 188"/>
                <a:gd name="T11" fmla="*/ 260 h 351"/>
                <a:gd name="T12" fmla="*/ 34 w 188"/>
                <a:gd name="T13" fmla="*/ 120 h 351"/>
                <a:gd name="T14" fmla="*/ 51 w 188"/>
                <a:gd name="T15" fmla="*/ 54 h 351"/>
                <a:gd name="T16" fmla="*/ 123 w 188"/>
                <a:gd name="T17" fmla="*/ 51 h 351"/>
                <a:gd name="T18" fmla="*/ 150 w 188"/>
                <a:gd name="T19" fmla="*/ 185 h 351"/>
                <a:gd name="T20" fmla="*/ 90 w 188"/>
                <a:gd name="T21" fmla="*/ 322 h 351"/>
                <a:gd name="T22" fmla="*/ 107 w 188"/>
                <a:gd name="T23" fmla="*/ 336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8" h="351">
                  <a:moveTo>
                    <a:pt x="107" y="336"/>
                  </a:moveTo>
                  <a:cubicBezTo>
                    <a:pt x="146" y="287"/>
                    <a:pt x="168" y="223"/>
                    <a:pt x="179" y="161"/>
                  </a:cubicBezTo>
                  <a:cubicBezTo>
                    <a:pt x="188" y="110"/>
                    <a:pt x="186" y="41"/>
                    <a:pt x="129" y="20"/>
                  </a:cubicBezTo>
                  <a:cubicBezTo>
                    <a:pt x="74" y="0"/>
                    <a:pt x="20" y="36"/>
                    <a:pt x="10" y="91"/>
                  </a:cubicBezTo>
                  <a:cubicBezTo>
                    <a:pt x="0" y="151"/>
                    <a:pt x="26" y="230"/>
                    <a:pt x="61" y="279"/>
                  </a:cubicBezTo>
                  <a:cubicBezTo>
                    <a:pt x="70" y="292"/>
                    <a:pt x="93" y="271"/>
                    <a:pt x="85" y="260"/>
                  </a:cubicBezTo>
                  <a:cubicBezTo>
                    <a:pt x="58" y="222"/>
                    <a:pt x="38" y="166"/>
                    <a:pt x="34" y="120"/>
                  </a:cubicBezTo>
                  <a:cubicBezTo>
                    <a:pt x="32" y="98"/>
                    <a:pt x="34" y="70"/>
                    <a:pt x="51" y="54"/>
                  </a:cubicBezTo>
                  <a:cubicBezTo>
                    <a:pt x="70" y="37"/>
                    <a:pt x="103" y="41"/>
                    <a:pt x="123" y="51"/>
                  </a:cubicBezTo>
                  <a:cubicBezTo>
                    <a:pt x="169" y="71"/>
                    <a:pt x="158" y="146"/>
                    <a:pt x="150" y="185"/>
                  </a:cubicBezTo>
                  <a:cubicBezTo>
                    <a:pt x="140" y="232"/>
                    <a:pt x="121" y="283"/>
                    <a:pt x="90" y="322"/>
                  </a:cubicBezTo>
                  <a:cubicBezTo>
                    <a:pt x="78" y="337"/>
                    <a:pt x="95" y="351"/>
                    <a:pt x="107" y="336"/>
                  </a:cubicBezTo>
                  <a:close/>
                </a:path>
              </a:pathLst>
            </a:custGeom>
            <a:solidFill>
              <a:srgbClr val="5A84A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eaLnBrk="0" fontAlgn="base" hangingPunct="0">
                <a:spcBef>
                  <a:spcPct val="0"/>
                </a:spcBef>
                <a:spcAft>
                  <a:spcPct val="0"/>
                </a:spcAft>
              </a:pPr>
              <a:endParaRPr lang="zh-CN" altLang="en-US" sz="2400" dirty="0">
                <a:solidFill>
                  <a:schemeClr val="tx1"/>
                </a:solidFill>
                <a:latin typeface="黑体" panose="02010609060101010101" charset="-122"/>
                <a:ea typeface="黑体" panose="02010609060101010101" charset="-122"/>
                <a:cs typeface="+mn-ea"/>
                <a:sym typeface="+mn-lt"/>
              </a:endParaRPr>
            </a:p>
          </p:txBody>
        </p:sp>
        <p:sp>
          <p:nvSpPr>
            <p:cNvPr id="2" name="矩形 1"/>
            <p:cNvSpPr/>
            <p:nvPr/>
          </p:nvSpPr>
          <p:spPr>
            <a:xfrm>
              <a:off x="3574" y="4253"/>
              <a:ext cx="2144" cy="580"/>
            </a:xfrm>
            <a:prstGeom prst="rect">
              <a:avLst/>
            </a:prstGeom>
          </p:spPr>
          <p:txBody>
            <a:bodyPr wrap="square">
              <a:spAutoFit/>
            </a:bodyPr>
            <a:lstStyle/>
            <a:p>
              <a:pPr algn="ctr" defTabSz="914400" eaLnBrk="0" fontAlgn="base" hangingPunct="0">
                <a:spcBef>
                  <a:spcPct val="0"/>
                </a:spcBef>
                <a:spcAft>
                  <a:spcPct val="0"/>
                </a:spcAft>
              </a:pPr>
              <a:r>
                <a:rPr lang="zh-CN" altLang="en-US" dirty="0">
                  <a:ln>
                    <a:noFill/>
                    <a:prstDash val="solid"/>
                  </a:ln>
                  <a:solidFill>
                    <a:schemeClr val="bg1"/>
                  </a:solidFill>
                  <a:effectLst/>
                  <a:latin typeface="黑体" panose="02010609060101010101" charset="-122"/>
                  <a:ea typeface="黑体" panose="02010609060101010101" charset="-122"/>
                  <a:cs typeface="黑体" panose="02010609060101010101" charset="-122"/>
                  <a:sym typeface="+mn-ea"/>
                </a:rPr>
                <a:t>知识目标</a:t>
              </a:r>
              <a:endParaRPr lang="zh-CN" altLang="en-US" dirty="0">
                <a:ln>
                  <a:noFill/>
                  <a:prstDash val="solid"/>
                </a:ln>
                <a:solidFill>
                  <a:schemeClr val="bg1"/>
                </a:solidFill>
                <a:effectLst/>
                <a:latin typeface="黑体" panose="02010609060101010101" charset="-122"/>
                <a:ea typeface="黑体" panose="02010609060101010101" charset="-122"/>
                <a:cs typeface="黑体" panose="02010609060101010101" charset="-122"/>
                <a:sym typeface="+mn-ea"/>
              </a:endParaRPr>
            </a:p>
          </p:txBody>
        </p:sp>
      </p:grpSp>
      <p:grpSp>
        <p:nvGrpSpPr>
          <p:cNvPr id="20" name="组合 19"/>
          <p:cNvGrpSpPr/>
          <p:nvPr/>
        </p:nvGrpSpPr>
        <p:grpSpPr>
          <a:xfrm>
            <a:off x="5302250" y="1588770"/>
            <a:ext cx="1652905" cy="2499995"/>
            <a:chOff x="8299" y="2452"/>
            <a:chExt cx="2603" cy="3937"/>
          </a:xfrm>
          <a:solidFill>
            <a:srgbClr val="2E75B6"/>
          </a:solidFill>
        </p:grpSpPr>
        <p:sp>
          <p:nvSpPr>
            <p:cNvPr id="29" name="Freeform 8"/>
            <p:cNvSpPr>
              <a:spLocks noEditPoints="1"/>
            </p:cNvSpPr>
            <p:nvPr/>
          </p:nvSpPr>
          <p:spPr bwMode="auto">
            <a:xfrm>
              <a:off x="8299" y="3406"/>
              <a:ext cx="2603" cy="2983"/>
            </a:xfrm>
            <a:custGeom>
              <a:avLst/>
              <a:gdLst>
                <a:gd name="T0" fmla="*/ 572 w 696"/>
                <a:gd name="T1" fmla="*/ 225 h 797"/>
                <a:gd name="T2" fmla="*/ 572 w 696"/>
                <a:gd name="T3" fmla="*/ 673 h 797"/>
                <a:gd name="T4" fmla="*/ 123 w 696"/>
                <a:gd name="T5" fmla="*/ 673 h 797"/>
                <a:gd name="T6" fmla="*/ 123 w 696"/>
                <a:gd name="T7" fmla="*/ 225 h 797"/>
                <a:gd name="T8" fmla="*/ 348 w 696"/>
                <a:gd name="T9" fmla="*/ 0 h 797"/>
                <a:gd name="T10" fmla="*/ 572 w 696"/>
                <a:gd name="T11" fmla="*/ 225 h 797"/>
                <a:gd name="T12" fmla="*/ 334 w 696"/>
                <a:gd name="T13" fmla="*/ 101 h 797"/>
                <a:gd name="T14" fmla="*/ 368 w 696"/>
                <a:gd name="T15" fmla="*/ 101 h 797"/>
                <a:gd name="T16" fmla="*/ 368 w 696"/>
                <a:gd name="T17" fmla="*/ 68 h 797"/>
                <a:gd name="T18" fmla="*/ 334 w 696"/>
                <a:gd name="T19" fmla="*/ 68 h 797"/>
                <a:gd name="T20" fmla="*/ 334 w 696"/>
                <a:gd name="T21" fmla="*/ 101 h 7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6" h="797">
                  <a:moveTo>
                    <a:pt x="572" y="225"/>
                  </a:moveTo>
                  <a:cubicBezTo>
                    <a:pt x="696" y="348"/>
                    <a:pt x="696" y="549"/>
                    <a:pt x="572" y="673"/>
                  </a:cubicBezTo>
                  <a:cubicBezTo>
                    <a:pt x="448" y="797"/>
                    <a:pt x="247" y="797"/>
                    <a:pt x="123" y="673"/>
                  </a:cubicBezTo>
                  <a:cubicBezTo>
                    <a:pt x="0" y="549"/>
                    <a:pt x="0" y="348"/>
                    <a:pt x="123" y="225"/>
                  </a:cubicBezTo>
                  <a:cubicBezTo>
                    <a:pt x="348" y="0"/>
                    <a:pt x="348" y="0"/>
                    <a:pt x="348" y="0"/>
                  </a:cubicBezTo>
                  <a:lnTo>
                    <a:pt x="572" y="225"/>
                  </a:lnTo>
                  <a:close/>
                  <a:moveTo>
                    <a:pt x="334" y="101"/>
                  </a:moveTo>
                  <a:cubicBezTo>
                    <a:pt x="343" y="111"/>
                    <a:pt x="358" y="111"/>
                    <a:pt x="368" y="101"/>
                  </a:cubicBezTo>
                  <a:cubicBezTo>
                    <a:pt x="377" y="92"/>
                    <a:pt x="377" y="77"/>
                    <a:pt x="368" y="68"/>
                  </a:cubicBezTo>
                  <a:cubicBezTo>
                    <a:pt x="359" y="58"/>
                    <a:pt x="343" y="58"/>
                    <a:pt x="334" y="68"/>
                  </a:cubicBezTo>
                  <a:cubicBezTo>
                    <a:pt x="325" y="77"/>
                    <a:pt x="325" y="92"/>
                    <a:pt x="334" y="101"/>
                  </a:cubicBezTo>
                  <a:close/>
                </a:path>
              </a:pathLst>
            </a:custGeom>
            <a:grpFill/>
            <a:ln>
              <a:noFill/>
            </a:ln>
          </p:spPr>
          <p:txBody>
            <a:bodyPr vert="horz" wrap="square" lIns="121920" tIns="60960" rIns="121920" bIns="60960" numCol="1" anchor="t" anchorCtr="0" compatLnSpc="1"/>
            <a:lstStyle/>
            <a:p>
              <a:pPr defTabSz="914400" eaLnBrk="0" fontAlgn="base" hangingPunct="0">
                <a:spcBef>
                  <a:spcPct val="0"/>
                </a:spcBef>
                <a:spcAft>
                  <a:spcPct val="0"/>
                </a:spcAft>
              </a:pPr>
              <a:endParaRPr lang="zh-CN" altLang="en-US" sz="2800" dirty="0">
                <a:solidFill>
                  <a:schemeClr val="tx1"/>
                </a:solidFill>
                <a:latin typeface="黑体" panose="02010609060101010101" charset="-122"/>
                <a:ea typeface="黑体" panose="02010609060101010101" charset="-122"/>
                <a:cs typeface="+mn-ea"/>
                <a:sym typeface="+mn-lt"/>
              </a:endParaRPr>
            </a:p>
          </p:txBody>
        </p:sp>
        <p:sp>
          <p:nvSpPr>
            <p:cNvPr id="30" name="Freeform 12"/>
            <p:cNvSpPr/>
            <p:nvPr/>
          </p:nvSpPr>
          <p:spPr bwMode="auto">
            <a:xfrm>
              <a:off x="9233" y="2452"/>
              <a:ext cx="707" cy="1317"/>
            </a:xfrm>
            <a:custGeom>
              <a:avLst/>
              <a:gdLst>
                <a:gd name="T0" fmla="*/ 108 w 189"/>
                <a:gd name="T1" fmla="*/ 335 h 351"/>
                <a:gd name="T2" fmla="*/ 180 w 189"/>
                <a:gd name="T3" fmla="*/ 161 h 351"/>
                <a:gd name="T4" fmla="*/ 129 w 189"/>
                <a:gd name="T5" fmla="*/ 19 h 351"/>
                <a:gd name="T6" fmla="*/ 11 w 189"/>
                <a:gd name="T7" fmla="*/ 90 h 351"/>
                <a:gd name="T8" fmla="*/ 56 w 189"/>
                <a:gd name="T9" fmla="*/ 269 h 351"/>
                <a:gd name="T10" fmla="*/ 80 w 189"/>
                <a:gd name="T11" fmla="*/ 250 h 351"/>
                <a:gd name="T12" fmla="*/ 35 w 189"/>
                <a:gd name="T13" fmla="*/ 119 h 351"/>
                <a:gd name="T14" fmla="*/ 52 w 189"/>
                <a:gd name="T15" fmla="*/ 54 h 351"/>
                <a:gd name="T16" fmla="*/ 124 w 189"/>
                <a:gd name="T17" fmla="*/ 50 h 351"/>
                <a:gd name="T18" fmla="*/ 151 w 189"/>
                <a:gd name="T19" fmla="*/ 184 h 351"/>
                <a:gd name="T20" fmla="*/ 91 w 189"/>
                <a:gd name="T21" fmla="*/ 321 h 351"/>
                <a:gd name="T22" fmla="*/ 108 w 189"/>
                <a:gd name="T23" fmla="*/ 335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9" h="351">
                  <a:moveTo>
                    <a:pt x="108" y="335"/>
                  </a:moveTo>
                  <a:cubicBezTo>
                    <a:pt x="147" y="286"/>
                    <a:pt x="169" y="222"/>
                    <a:pt x="180" y="161"/>
                  </a:cubicBezTo>
                  <a:cubicBezTo>
                    <a:pt x="189" y="110"/>
                    <a:pt x="187" y="40"/>
                    <a:pt x="129" y="19"/>
                  </a:cubicBezTo>
                  <a:cubicBezTo>
                    <a:pt x="75" y="0"/>
                    <a:pt x="21" y="35"/>
                    <a:pt x="11" y="90"/>
                  </a:cubicBezTo>
                  <a:cubicBezTo>
                    <a:pt x="0" y="150"/>
                    <a:pt x="22" y="220"/>
                    <a:pt x="56" y="269"/>
                  </a:cubicBezTo>
                  <a:cubicBezTo>
                    <a:pt x="66" y="283"/>
                    <a:pt x="90" y="266"/>
                    <a:pt x="80" y="250"/>
                  </a:cubicBezTo>
                  <a:cubicBezTo>
                    <a:pt x="56" y="210"/>
                    <a:pt x="38" y="165"/>
                    <a:pt x="35" y="119"/>
                  </a:cubicBezTo>
                  <a:cubicBezTo>
                    <a:pt x="33" y="97"/>
                    <a:pt x="35" y="69"/>
                    <a:pt x="52" y="54"/>
                  </a:cubicBezTo>
                  <a:cubicBezTo>
                    <a:pt x="70" y="37"/>
                    <a:pt x="103" y="41"/>
                    <a:pt x="124" y="50"/>
                  </a:cubicBezTo>
                  <a:cubicBezTo>
                    <a:pt x="170" y="71"/>
                    <a:pt x="159" y="146"/>
                    <a:pt x="151" y="184"/>
                  </a:cubicBezTo>
                  <a:cubicBezTo>
                    <a:pt x="140" y="232"/>
                    <a:pt x="122" y="283"/>
                    <a:pt x="91" y="321"/>
                  </a:cubicBezTo>
                  <a:cubicBezTo>
                    <a:pt x="79" y="336"/>
                    <a:pt x="96" y="351"/>
                    <a:pt x="108" y="33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eaLnBrk="0" fontAlgn="base" hangingPunct="0">
                <a:spcBef>
                  <a:spcPct val="0"/>
                </a:spcBef>
                <a:spcAft>
                  <a:spcPct val="0"/>
                </a:spcAft>
              </a:pPr>
              <a:endParaRPr lang="zh-CN" altLang="en-US" sz="2400" dirty="0">
                <a:solidFill>
                  <a:schemeClr val="tx1"/>
                </a:solidFill>
                <a:latin typeface="黑体" panose="02010609060101010101" charset="-122"/>
                <a:ea typeface="黑体" panose="02010609060101010101" charset="-122"/>
                <a:cs typeface="+mn-ea"/>
                <a:sym typeface="+mn-lt"/>
              </a:endParaRPr>
            </a:p>
          </p:txBody>
        </p:sp>
        <p:sp>
          <p:nvSpPr>
            <p:cNvPr id="9" name="矩形 8"/>
            <p:cNvSpPr/>
            <p:nvPr/>
          </p:nvSpPr>
          <p:spPr>
            <a:xfrm>
              <a:off x="8528" y="4623"/>
              <a:ext cx="2082" cy="580"/>
            </a:xfrm>
            <a:prstGeom prst="rect">
              <a:avLst/>
            </a:prstGeom>
            <a:grpFill/>
          </p:spPr>
          <p:txBody>
            <a:bodyPr wrap="square">
              <a:spAutoFit/>
            </a:bodyPr>
            <a:lstStyle/>
            <a:p>
              <a:pPr algn="ctr" defTabSz="914400" eaLnBrk="0" fontAlgn="base" hangingPunct="0">
                <a:spcBef>
                  <a:spcPct val="0"/>
                </a:spcBef>
                <a:spcAft>
                  <a:spcPct val="0"/>
                </a:spcAft>
              </a:pPr>
              <a:r>
                <a:rPr lang="zh-CN" altLang="en-US" dirty="0">
                  <a:ln>
                    <a:noFill/>
                    <a:prstDash val="solid"/>
                  </a:ln>
                  <a:solidFill>
                    <a:schemeClr val="bg1"/>
                  </a:solidFill>
                  <a:effectLst/>
                  <a:latin typeface="黑体" panose="02010609060101010101" charset="-122"/>
                  <a:ea typeface="黑体" panose="02010609060101010101" charset="-122"/>
                  <a:cs typeface="黑体" panose="02010609060101010101" charset="-122"/>
                  <a:sym typeface="+mn-ea"/>
                </a:rPr>
                <a:t>能力目标</a:t>
              </a:r>
              <a:endParaRPr lang="zh-CN" altLang="en-US" dirty="0">
                <a:ln>
                  <a:noFill/>
                  <a:prstDash val="solid"/>
                </a:ln>
                <a:solidFill>
                  <a:schemeClr val="bg1"/>
                </a:solidFill>
                <a:effectLst/>
                <a:latin typeface="黑体" panose="02010609060101010101" charset="-122"/>
                <a:ea typeface="黑体" panose="02010609060101010101" charset="-122"/>
                <a:cs typeface="黑体" panose="02010609060101010101" charset="-122"/>
                <a:sym typeface="+mn-ea"/>
              </a:endParaRPr>
            </a:p>
          </p:txBody>
        </p:sp>
      </p:grpSp>
      <p:grpSp>
        <p:nvGrpSpPr>
          <p:cNvPr id="21" name="组合 20"/>
          <p:cNvGrpSpPr/>
          <p:nvPr/>
        </p:nvGrpSpPr>
        <p:grpSpPr>
          <a:xfrm>
            <a:off x="8250555" y="1443990"/>
            <a:ext cx="1652905" cy="2454910"/>
            <a:chOff x="12942" y="2224"/>
            <a:chExt cx="2603" cy="3866"/>
          </a:xfrm>
          <a:solidFill>
            <a:schemeClr val="accent2">
              <a:lumMod val="60000"/>
              <a:lumOff val="40000"/>
            </a:schemeClr>
          </a:solidFill>
        </p:grpSpPr>
        <p:sp>
          <p:nvSpPr>
            <p:cNvPr id="3" name="Freeform 7"/>
            <p:cNvSpPr>
              <a:spLocks noEditPoints="1"/>
            </p:cNvSpPr>
            <p:nvPr/>
          </p:nvSpPr>
          <p:spPr bwMode="auto">
            <a:xfrm>
              <a:off x="12942" y="3110"/>
              <a:ext cx="2603" cy="2980"/>
            </a:xfrm>
            <a:custGeom>
              <a:avLst/>
              <a:gdLst>
                <a:gd name="T0" fmla="*/ 123 w 696"/>
                <a:gd name="T1" fmla="*/ 224 h 796"/>
                <a:gd name="T2" fmla="*/ 123 w 696"/>
                <a:gd name="T3" fmla="*/ 673 h 796"/>
                <a:gd name="T4" fmla="*/ 572 w 696"/>
                <a:gd name="T5" fmla="*/ 673 h 796"/>
                <a:gd name="T6" fmla="*/ 572 w 696"/>
                <a:gd name="T7" fmla="*/ 224 h 796"/>
                <a:gd name="T8" fmla="*/ 348 w 696"/>
                <a:gd name="T9" fmla="*/ 0 h 796"/>
                <a:gd name="T10" fmla="*/ 123 w 696"/>
                <a:gd name="T11" fmla="*/ 224 h 796"/>
                <a:gd name="T12" fmla="*/ 361 w 696"/>
                <a:gd name="T13" fmla="*/ 101 h 796"/>
                <a:gd name="T14" fmla="*/ 328 w 696"/>
                <a:gd name="T15" fmla="*/ 101 h 796"/>
                <a:gd name="T16" fmla="*/ 328 w 696"/>
                <a:gd name="T17" fmla="*/ 67 h 796"/>
                <a:gd name="T18" fmla="*/ 361 w 696"/>
                <a:gd name="T19" fmla="*/ 67 h 796"/>
                <a:gd name="T20" fmla="*/ 361 w 696"/>
                <a:gd name="T21" fmla="*/ 101 h 7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6" h="796">
                  <a:moveTo>
                    <a:pt x="123" y="224"/>
                  </a:moveTo>
                  <a:cubicBezTo>
                    <a:pt x="0" y="348"/>
                    <a:pt x="0" y="549"/>
                    <a:pt x="123" y="673"/>
                  </a:cubicBezTo>
                  <a:cubicBezTo>
                    <a:pt x="247" y="796"/>
                    <a:pt x="448" y="796"/>
                    <a:pt x="572" y="673"/>
                  </a:cubicBezTo>
                  <a:cubicBezTo>
                    <a:pt x="696" y="549"/>
                    <a:pt x="696" y="348"/>
                    <a:pt x="572" y="224"/>
                  </a:cubicBezTo>
                  <a:cubicBezTo>
                    <a:pt x="348" y="0"/>
                    <a:pt x="348" y="0"/>
                    <a:pt x="348" y="0"/>
                  </a:cubicBezTo>
                  <a:lnTo>
                    <a:pt x="123" y="224"/>
                  </a:lnTo>
                  <a:close/>
                  <a:moveTo>
                    <a:pt x="361" y="101"/>
                  </a:moveTo>
                  <a:cubicBezTo>
                    <a:pt x="352" y="110"/>
                    <a:pt x="337" y="110"/>
                    <a:pt x="328" y="101"/>
                  </a:cubicBezTo>
                  <a:cubicBezTo>
                    <a:pt x="318" y="92"/>
                    <a:pt x="318" y="76"/>
                    <a:pt x="328" y="67"/>
                  </a:cubicBezTo>
                  <a:cubicBezTo>
                    <a:pt x="337" y="58"/>
                    <a:pt x="352" y="58"/>
                    <a:pt x="361" y="67"/>
                  </a:cubicBezTo>
                  <a:cubicBezTo>
                    <a:pt x="371" y="76"/>
                    <a:pt x="371" y="92"/>
                    <a:pt x="361" y="101"/>
                  </a:cubicBezTo>
                  <a:close/>
                </a:path>
              </a:pathLst>
            </a:custGeom>
            <a:grpFill/>
            <a:ln>
              <a:noFill/>
            </a:ln>
          </p:spPr>
          <p:txBody>
            <a:bodyPr vert="horz" wrap="square" lIns="121920" tIns="60960" rIns="121920" bIns="60960" numCol="1" anchor="t" anchorCtr="0" compatLnSpc="1"/>
            <a:lstStyle/>
            <a:p>
              <a:pPr defTabSz="914400" eaLnBrk="0" fontAlgn="base" hangingPunct="0">
                <a:spcBef>
                  <a:spcPct val="0"/>
                </a:spcBef>
                <a:spcAft>
                  <a:spcPct val="0"/>
                </a:spcAft>
              </a:pPr>
              <a:endParaRPr lang="zh-CN" altLang="en-US" sz="2400" dirty="0">
                <a:solidFill>
                  <a:schemeClr val="tx1"/>
                </a:solidFill>
                <a:latin typeface="黑体" panose="02010609060101010101" charset="-122"/>
                <a:ea typeface="黑体" panose="02010609060101010101" charset="-122"/>
                <a:cs typeface="+mn-ea"/>
                <a:sym typeface="+mn-lt"/>
              </a:endParaRPr>
            </a:p>
          </p:txBody>
        </p:sp>
        <p:sp>
          <p:nvSpPr>
            <p:cNvPr id="4" name="Freeform 10"/>
            <p:cNvSpPr/>
            <p:nvPr/>
          </p:nvSpPr>
          <p:spPr bwMode="auto">
            <a:xfrm>
              <a:off x="13892" y="2224"/>
              <a:ext cx="703" cy="1313"/>
            </a:xfrm>
            <a:custGeom>
              <a:avLst/>
              <a:gdLst>
                <a:gd name="T0" fmla="*/ 107 w 188"/>
                <a:gd name="T1" fmla="*/ 336 h 351"/>
                <a:gd name="T2" fmla="*/ 179 w 188"/>
                <a:gd name="T3" fmla="*/ 161 h 351"/>
                <a:gd name="T4" fmla="*/ 129 w 188"/>
                <a:gd name="T5" fmla="*/ 20 h 351"/>
                <a:gd name="T6" fmla="*/ 10 w 188"/>
                <a:gd name="T7" fmla="*/ 91 h 351"/>
                <a:gd name="T8" fmla="*/ 61 w 188"/>
                <a:gd name="T9" fmla="*/ 279 h 351"/>
                <a:gd name="T10" fmla="*/ 85 w 188"/>
                <a:gd name="T11" fmla="*/ 260 h 351"/>
                <a:gd name="T12" fmla="*/ 34 w 188"/>
                <a:gd name="T13" fmla="*/ 120 h 351"/>
                <a:gd name="T14" fmla="*/ 51 w 188"/>
                <a:gd name="T15" fmla="*/ 54 h 351"/>
                <a:gd name="T16" fmla="*/ 123 w 188"/>
                <a:gd name="T17" fmla="*/ 51 h 351"/>
                <a:gd name="T18" fmla="*/ 150 w 188"/>
                <a:gd name="T19" fmla="*/ 185 h 351"/>
                <a:gd name="T20" fmla="*/ 90 w 188"/>
                <a:gd name="T21" fmla="*/ 322 h 351"/>
                <a:gd name="T22" fmla="*/ 107 w 188"/>
                <a:gd name="T23" fmla="*/ 336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8" h="351">
                  <a:moveTo>
                    <a:pt x="107" y="336"/>
                  </a:moveTo>
                  <a:cubicBezTo>
                    <a:pt x="146" y="287"/>
                    <a:pt x="168" y="223"/>
                    <a:pt x="179" y="161"/>
                  </a:cubicBezTo>
                  <a:cubicBezTo>
                    <a:pt x="188" y="110"/>
                    <a:pt x="186" y="41"/>
                    <a:pt x="129" y="20"/>
                  </a:cubicBezTo>
                  <a:cubicBezTo>
                    <a:pt x="74" y="0"/>
                    <a:pt x="20" y="36"/>
                    <a:pt x="10" y="91"/>
                  </a:cubicBezTo>
                  <a:cubicBezTo>
                    <a:pt x="0" y="151"/>
                    <a:pt x="26" y="230"/>
                    <a:pt x="61" y="279"/>
                  </a:cubicBezTo>
                  <a:cubicBezTo>
                    <a:pt x="70" y="292"/>
                    <a:pt x="93" y="271"/>
                    <a:pt x="85" y="260"/>
                  </a:cubicBezTo>
                  <a:cubicBezTo>
                    <a:pt x="58" y="222"/>
                    <a:pt x="38" y="166"/>
                    <a:pt x="34" y="120"/>
                  </a:cubicBezTo>
                  <a:cubicBezTo>
                    <a:pt x="32" y="98"/>
                    <a:pt x="34" y="70"/>
                    <a:pt x="51" y="54"/>
                  </a:cubicBezTo>
                  <a:cubicBezTo>
                    <a:pt x="70" y="37"/>
                    <a:pt x="103" y="41"/>
                    <a:pt x="123" y="51"/>
                  </a:cubicBezTo>
                  <a:cubicBezTo>
                    <a:pt x="169" y="71"/>
                    <a:pt x="158" y="146"/>
                    <a:pt x="150" y="185"/>
                  </a:cubicBezTo>
                  <a:cubicBezTo>
                    <a:pt x="140" y="232"/>
                    <a:pt x="121" y="283"/>
                    <a:pt x="90" y="322"/>
                  </a:cubicBezTo>
                  <a:cubicBezTo>
                    <a:pt x="78" y="337"/>
                    <a:pt x="95" y="351"/>
                    <a:pt x="107" y="33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eaLnBrk="0" fontAlgn="base" hangingPunct="0">
                <a:spcBef>
                  <a:spcPct val="0"/>
                </a:spcBef>
                <a:spcAft>
                  <a:spcPct val="0"/>
                </a:spcAft>
              </a:pPr>
              <a:endParaRPr lang="zh-CN" altLang="en-US" sz="2400" dirty="0">
                <a:solidFill>
                  <a:schemeClr val="tx1"/>
                </a:solidFill>
                <a:latin typeface="黑体" panose="02010609060101010101" charset="-122"/>
                <a:ea typeface="黑体" panose="02010609060101010101" charset="-122"/>
                <a:cs typeface="+mn-ea"/>
                <a:sym typeface="+mn-lt"/>
              </a:endParaRPr>
            </a:p>
          </p:txBody>
        </p:sp>
        <p:sp>
          <p:nvSpPr>
            <p:cNvPr id="10" name="矩形 9"/>
            <p:cNvSpPr/>
            <p:nvPr/>
          </p:nvSpPr>
          <p:spPr>
            <a:xfrm>
              <a:off x="13238" y="4471"/>
              <a:ext cx="2144" cy="580"/>
            </a:xfrm>
            <a:prstGeom prst="rect">
              <a:avLst/>
            </a:prstGeom>
            <a:grpFill/>
          </p:spPr>
          <p:txBody>
            <a:bodyPr wrap="square">
              <a:spAutoFit/>
            </a:bodyPr>
            <a:lstStyle/>
            <a:p>
              <a:pPr algn="ctr" defTabSz="914400" eaLnBrk="0" fontAlgn="base" hangingPunct="0">
                <a:spcBef>
                  <a:spcPct val="0"/>
                </a:spcBef>
                <a:spcAft>
                  <a:spcPct val="0"/>
                </a:spcAft>
              </a:pPr>
              <a:r>
                <a:rPr lang="zh-CN" altLang="en-US" dirty="0">
                  <a:ln>
                    <a:noFill/>
                    <a:prstDash val="solid"/>
                  </a:ln>
                  <a:solidFill>
                    <a:schemeClr val="bg1"/>
                  </a:solidFill>
                  <a:effectLst/>
                  <a:latin typeface="黑体" panose="02010609060101010101" charset="-122"/>
                  <a:ea typeface="黑体" panose="02010609060101010101" charset="-122"/>
                  <a:cs typeface="黑体" panose="02010609060101010101" charset="-122"/>
                  <a:sym typeface="+mn-ea"/>
                </a:rPr>
                <a:t>素质目标</a:t>
              </a:r>
              <a:endParaRPr lang="zh-CN" altLang="en-US" dirty="0">
                <a:ln>
                  <a:noFill/>
                  <a:prstDash val="solid"/>
                </a:ln>
                <a:solidFill>
                  <a:schemeClr val="bg1"/>
                </a:solidFill>
                <a:effectLst/>
                <a:latin typeface="黑体" panose="02010609060101010101" charset="-122"/>
                <a:ea typeface="黑体" panose="02010609060101010101" charset="-122"/>
                <a:cs typeface="黑体" panose="02010609060101010101" charset="-122"/>
                <a:sym typeface="+mn-ea"/>
              </a:endParaRPr>
            </a:p>
          </p:txBody>
        </p:sp>
      </p:grpSp>
      <p:sp>
        <p:nvSpPr>
          <p:cNvPr id="23" name="Title 6"/>
          <p:cNvSpPr txBox="1"/>
          <p:nvPr>
            <p:custDataLst>
              <p:tags r:id="rId1"/>
            </p:custDataLst>
          </p:nvPr>
        </p:nvSpPr>
        <p:spPr>
          <a:xfrm>
            <a:off x="193942" y="58649"/>
            <a:ext cx="1863090" cy="53403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lang="zh-CN" sz="3000" b="1" spc="388" dirty="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学习</a:t>
            </a:r>
            <a:r>
              <a:rPr sz="3000" b="1" spc="388" dirty="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目标</a:t>
            </a:r>
            <a:endParaRPr sz="3000" b="1" spc="388" dirty="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
        <p:nvSpPr>
          <p:cNvPr id="11" name="文本框 22"/>
          <p:cNvSpPr txBox="1"/>
          <p:nvPr/>
        </p:nvSpPr>
        <p:spPr>
          <a:xfrm flipH="1">
            <a:off x="650875" y="4000500"/>
            <a:ext cx="3168015" cy="2451100"/>
          </a:xfrm>
          <a:prstGeom prst="rect">
            <a:avLst/>
          </a:prstGeom>
          <a:noFill/>
          <a:ln w="9525">
            <a:noFill/>
            <a:miter/>
          </a:ln>
          <a:effectLst>
            <a:outerShdw sx="999" sy="999" algn="ctr" rotWithShape="0">
              <a:srgbClr val="000000"/>
            </a:outerShdw>
          </a:effectLst>
        </p:spPr>
        <p:txBody>
          <a:bodyPr wrap="square" anchor="t">
            <a:spAutoFit/>
          </a:bodyPr>
          <a:lstStyle/>
          <a:p>
            <a:pPr algn="just" fontAlgn="auto">
              <a:lnSpc>
                <a:spcPct val="120000"/>
              </a:lnSpc>
              <a:spcBef>
                <a:spcPts val="0"/>
              </a:spcBef>
              <a:spcAft>
                <a:spcPts val="0"/>
              </a:spcAft>
            </a:pPr>
            <a:r>
              <a:rPr sz="1600" dirty="0" smtClean="0"/>
              <a:t>1. 能解释临终护理、临终关怀、濒死和死亡的概念；说出脑死亡的诊断标准。</a:t>
            </a:r>
            <a:endParaRPr sz="1600" dirty="0" smtClean="0"/>
          </a:p>
          <a:p>
            <a:pPr algn="just" fontAlgn="auto">
              <a:lnSpc>
                <a:spcPct val="120000"/>
              </a:lnSpc>
              <a:spcBef>
                <a:spcPts val="0"/>
              </a:spcBef>
              <a:spcAft>
                <a:spcPts val="0"/>
              </a:spcAft>
            </a:pPr>
            <a:r>
              <a:rPr sz="1600" dirty="0" smtClean="0"/>
              <a:t>2. 能简述临终关怀的基本原则、护理内容及丧亲者的护理。</a:t>
            </a:r>
            <a:endParaRPr sz="1600" dirty="0" smtClean="0"/>
          </a:p>
          <a:p>
            <a:pPr algn="just" fontAlgn="auto">
              <a:lnSpc>
                <a:spcPct val="120000"/>
              </a:lnSpc>
              <a:spcBef>
                <a:spcPts val="0"/>
              </a:spcBef>
              <a:spcAft>
                <a:spcPts val="0"/>
              </a:spcAft>
            </a:pPr>
            <a:r>
              <a:rPr sz="1600" dirty="0" smtClean="0"/>
              <a:t>3. 能描述临终患者的身心变化及护理内容；死亡过程的分期；尸体护理的目的和注意事项。</a:t>
            </a:r>
            <a:endParaRPr sz="1600" dirty="0" smtClean="0"/>
          </a:p>
        </p:txBody>
      </p:sp>
      <p:sp>
        <p:nvSpPr>
          <p:cNvPr id="5" name="文本框 22"/>
          <p:cNvSpPr txBox="1"/>
          <p:nvPr/>
        </p:nvSpPr>
        <p:spPr>
          <a:xfrm flipH="1">
            <a:off x="4849495" y="4088765"/>
            <a:ext cx="2760345" cy="681355"/>
          </a:xfrm>
          <a:prstGeom prst="rect">
            <a:avLst/>
          </a:prstGeom>
          <a:noFill/>
          <a:ln w="9525">
            <a:noFill/>
            <a:miter/>
          </a:ln>
          <a:effectLst>
            <a:outerShdw sx="999" sy="999" algn="ctr" rotWithShape="0">
              <a:srgbClr val="000000"/>
            </a:outerShdw>
          </a:effectLst>
        </p:spPr>
        <p:txBody>
          <a:bodyPr wrap="square" anchor="t">
            <a:spAutoFit/>
          </a:bodyPr>
          <a:lstStyle/>
          <a:p>
            <a:pPr algn="just" fontAlgn="auto">
              <a:lnSpc>
                <a:spcPct val="120000"/>
              </a:lnSpc>
              <a:spcBef>
                <a:spcPts val="0"/>
              </a:spcBef>
              <a:spcAft>
                <a:spcPts val="0"/>
              </a:spcAft>
            </a:pPr>
            <a:r>
              <a:rPr lang="zh-CN" altLang="en-US" sz="1600" dirty="0" smtClean="0"/>
              <a:t>在模拟环境下能正确完成尸体护理操作。</a:t>
            </a:r>
            <a:endParaRPr lang="zh-CN" altLang="en-US" sz="1600" dirty="0" smtClean="0"/>
          </a:p>
        </p:txBody>
      </p:sp>
      <p:sp>
        <p:nvSpPr>
          <p:cNvPr id="6" name="文本框 22"/>
          <p:cNvSpPr txBox="1"/>
          <p:nvPr/>
        </p:nvSpPr>
        <p:spPr>
          <a:xfrm flipH="1">
            <a:off x="8314690" y="4088765"/>
            <a:ext cx="2618105" cy="975995"/>
          </a:xfrm>
          <a:prstGeom prst="rect">
            <a:avLst/>
          </a:prstGeom>
          <a:noFill/>
          <a:ln w="9525">
            <a:noFill/>
            <a:miter/>
          </a:ln>
          <a:effectLst>
            <a:outerShdw sx="999" sy="999" algn="ctr" rotWithShape="0">
              <a:srgbClr val="000000"/>
            </a:outerShdw>
          </a:effectLst>
        </p:spPr>
        <p:txBody>
          <a:bodyPr wrap="square" anchor="t">
            <a:spAutoFit/>
          </a:bodyPr>
          <a:lstStyle/>
          <a:p>
            <a:pPr algn="just" fontAlgn="auto">
              <a:lnSpc>
                <a:spcPct val="120000"/>
              </a:lnSpc>
              <a:spcBef>
                <a:spcPts val="0"/>
              </a:spcBef>
              <a:spcAft>
                <a:spcPts val="0"/>
              </a:spcAft>
            </a:pPr>
            <a:r>
              <a:rPr lang="zh-CN" altLang="en-US" sz="1600" dirty="0" smtClean="0"/>
              <a:t>能够在尸体护理操作中体现人道主义精神，尊重死者，给家属以安慰。</a:t>
            </a:r>
            <a:endParaRPr lang="zh-CN" altLang="en-US" sz="1600" dirty="0" smtClean="0"/>
          </a:p>
        </p:txBody>
      </p:sp>
      <p:cxnSp>
        <p:nvCxnSpPr>
          <p:cNvPr id="14" name="直接连接符 13"/>
          <p:cNvCxnSpPr/>
          <p:nvPr/>
        </p:nvCxnSpPr>
        <p:spPr>
          <a:xfrm flipV="1">
            <a:off x="4191635" y="4194810"/>
            <a:ext cx="9525" cy="2097405"/>
          </a:xfrm>
          <a:prstGeom prst="line">
            <a:avLst/>
          </a:prstGeom>
          <a:ln w="28575" cmpd="sng">
            <a:solidFill>
              <a:srgbClr val="ED796F"/>
            </a:solidFill>
            <a:prstDash val="solid"/>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flipV="1">
            <a:off x="7957820" y="4194810"/>
            <a:ext cx="9525" cy="2097405"/>
          </a:xfrm>
          <a:prstGeom prst="line">
            <a:avLst/>
          </a:prstGeom>
          <a:ln w="28575" cmpd="sng">
            <a:solidFill>
              <a:srgbClr val="ED796F"/>
            </a:solidFill>
            <a:prstDash val="solid"/>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par>
                          <p:cTn id="8" fill="hold">
                            <p:stCondLst>
                              <p:cond delay="500"/>
                            </p:stCondLst>
                            <p:childTnLst>
                              <p:par>
                                <p:cTn id="9" presetID="3" presetClass="entr" presetSubtype="10" fill="hold" nodeType="afterEffect">
                                  <p:stCondLst>
                                    <p:cond delay="0"/>
                                  </p:stCondLst>
                                  <p:childTnLst>
                                    <p:set>
                                      <p:cBhvr>
                                        <p:cTn id="10" dur="1000" fill="hold">
                                          <p:stCondLst>
                                            <p:cond delay="0"/>
                                          </p:stCondLst>
                                        </p:cTn>
                                        <p:tgtEl>
                                          <p:spTgt spid="19"/>
                                        </p:tgtEl>
                                        <p:attrNameLst>
                                          <p:attrName>style.visibility</p:attrName>
                                        </p:attrNameLst>
                                      </p:cBhvr>
                                      <p:to>
                                        <p:strVal val="visible"/>
                                      </p:to>
                                    </p:set>
                                    <p:animEffect transition="in" filter="blinds(horizontal)">
                                      <p:cBhvr>
                                        <p:cTn id="11" dur="1000"/>
                                        <p:tgtEl>
                                          <p:spTgt spid="19"/>
                                        </p:tgtEl>
                                      </p:cBhvr>
                                    </p:animEffect>
                                  </p:childTnLst>
                                </p:cTn>
                              </p:par>
                              <p:par>
                                <p:cTn id="12" presetID="3" presetClass="entr" presetSubtype="10" fill="hold" grpId="0" nodeType="withEffect">
                                  <p:stCondLst>
                                    <p:cond delay="0"/>
                                  </p:stCondLst>
                                  <p:childTnLst>
                                    <p:set>
                                      <p:cBhvr>
                                        <p:cTn id="13" dur="1000" fill="hold">
                                          <p:stCondLst>
                                            <p:cond delay="0"/>
                                          </p:stCondLst>
                                        </p:cTn>
                                        <p:tgtEl>
                                          <p:spTgt spid="11"/>
                                        </p:tgtEl>
                                        <p:attrNameLst>
                                          <p:attrName>style.visibility</p:attrName>
                                        </p:attrNameLst>
                                      </p:cBhvr>
                                      <p:to>
                                        <p:strVal val="visible"/>
                                      </p:to>
                                    </p:set>
                                    <p:animEffect transition="in" filter="blinds(horizontal)">
                                      <p:cBhvr>
                                        <p:cTn id="14" dur="1000"/>
                                        <p:tgtEl>
                                          <p:spTgt spid="11"/>
                                        </p:tgtEl>
                                      </p:cBhvr>
                                    </p:animEffect>
                                  </p:childTnLst>
                                </p:cTn>
                              </p:par>
                            </p:childTnLst>
                          </p:cTn>
                        </p:par>
                        <p:par>
                          <p:cTn id="15" fill="hold">
                            <p:stCondLst>
                              <p:cond delay="1500"/>
                            </p:stCondLst>
                            <p:childTnLst>
                              <p:par>
                                <p:cTn id="16" presetID="3" presetClass="entr" presetSubtype="10" fill="hold" nodeType="afterEffect">
                                  <p:stCondLst>
                                    <p:cond delay="0"/>
                                  </p:stCondLst>
                                  <p:childTnLst>
                                    <p:set>
                                      <p:cBhvr>
                                        <p:cTn id="17" dur="1000" fill="hold">
                                          <p:stCondLst>
                                            <p:cond delay="0"/>
                                          </p:stCondLst>
                                        </p:cTn>
                                        <p:tgtEl>
                                          <p:spTgt spid="20"/>
                                        </p:tgtEl>
                                        <p:attrNameLst>
                                          <p:attrName>style.visibility</p:attrName>
                                        </p:attrNameLst>
                                      </p:cBhvr>
                                      <p:to>
                                        <p:strVal val="visible"/>
                                      </p:to>
                                    </p:set>
                                    <p:animEffect transition="in" filter="blinds(horizontal)">
                                      <p:cBhvr>
                                        <p:cTn id="18" dur="1000"/>
                                        <p:tgtEl>
                                          <p:spTgt spid="20"/>
                                        </p:tgtEl>
                                      </p:cBhvr>
                                    </p:animEffect>
                                  </p:childTnLst>
                                </p:cTn>
                              </p:par>
                              <p:par>
                                <p:cTn id="19" presetID="3" presetClass="entr" presetSubtype="10" fill="hold" grpId="0" nodeType="withEffect">
                                  <p:stCondLst>
                                    <p:cond delay="0"/>
                                  </p:stCondLst>
                                  <p:childTnLst>
                                    <p:set>
                                      <p:cBhvr>
                                        <p:cTn id="20" dur="1000" fill="hold">
                                          <p:stCondLst>
                                            <p:cond delay="0"/>
                                          </p:stCondLst>
                                        </p:cTn>
                                        <p:tgtEl>
                                          <p:spTgt spid="5"/>
                                        </p:tgtEl>
                                        <p:attrNameLst>
                                          <p:attrName>style.visibility</p:attrName>
                                        </p:attrNameLst>
                                      </p:cBhvr>
                                      <p:to>
                                        <p:strVal val="visible"/>
                                      </p:to>
                                    </p:set>
                                    <p:animEffect transition="in" filter="blinds(horizontal)">
                                      <p:cBhvr>
                                        <p:cTn id="21" dur="1000"/>
                                        <p:tgtEl>
                                          <p:spTgt spid="5"/>
                                        </p:tgtEl>
                                      </p:cBhvr>
                                    </p:animEffect>
                                  </p:childTnLst>
                                </p:cTn>
                              </p:par>
                            </p:childTnLst>
                          </p:cTn>
                        </p:par>
                        <p:par>
                          <p:cTn id="22" fill="hold">
                            <p:stCondLst>
                              <p:cond delay="2500"/>
                            </p:stCondLst>
                            <p:childTnLst>
                              <p:par>
                                <p:cTn id="23" presetID="3" presetClass="entr" presetSubtype="10" fill="hold" nodeType="afterEffect">
                                  <p:stCondLst>
                                    <p:cond delay="0"/>
                                  </p:stCondLst>
                                  <p:childTnLst>
                                    <p:set>
                                      <p:cBhvr>
                                        <p:cTn id="24" dur="1000" fill="hold">
                                          <p:stCondLst>
                                            <p:cond delay="0"/>
                                          </p:stCondLst>
                                        </p:cTn>
                                        <p:tgtEl>
                                          <p:spTgt spid="21"/>
                                        </p:tgtEl>
                                        <p:attrNameLst>
                                          <p:attrName>style.visibility</p:attrName>
                                        </p:attrNameLst>
                                      </p:cBhvr>
                                      <p:to>
                                        <p:strVal val="visible"/>
                                      </p:to>
                                    </p:set>
                                    <p:animEffect transition="in" filter="blinds(horizontal)">
                                      <p:cBhvr>
                                        <p:cTn id="25" dur="1000"/>
                                        <p:tgtEl>
                                          <p:spTgt spid="21"/>
                                        </p:tgtEl>
                                      </p:cBhvr>
                                    </p:animEffect>
                                  </p:childTnLst>
                                </p:cTn>
                              </p:par>
                              <p:par>
                                <p:cTn id="26" presetID="3" presetClass="entr" presetSubtype="10" fill="hold" grpId="0" nodeType="withEffect">
                                  <p:stCondLst>
                                    <p:cond delay="0"/>
                                  </p:stCondLst>
                                  <p:childTnLst>
                                    <p:set>
                                      <p:cBhvr>
                                        <p:cTn id="27" dur="1000" fill="hold">
                                          <p:stCondLst>
                                            <p:cond delay="0"/>
                                          </p:stCondLst>
                                        </p:cTn>
                                        <p:tgtEl>
                                          <p:spTgt spid="6"/>
                                        </p:tgtEl>
                                        <p:attrNameLst>
                                          <p:attrName>style.visibility</p:attrName>
                                        </p:attrNameLst>
                                      </p:cBhvr>
                                      <p:to>
                                        <p:strVal val="visible"/>
                                      </p:to>
                                    </p:set>
                                    <p:animEffect transition="in" filter="blinds(horizontal)">
                                      <p:cBhvr>
                                        <p:cTn id="28" dur="1000"/>
                                        <p:tgtEl>
                                          <p:spTgt spid="6"/>
                                        </p:tgtEl>
                                      </p:cBhvr>
                                    </p:animEffect>
                                  </p:childTnLst>
                                </p:cTn>
                              </p:par>
                              <p:par>
                                <p:cTn id="29" presetID="18" presetClass="entr" presetSubtype="12" fill="hold" nodeType="with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strips(downLeft)">
                                      <p:cBhvr>
                                        <p:cTn id="31" dur="500"/>
                                        <p:tgtEl>
                                          <p:spTgt spid="14"/>
                                        </p:tgtEl>
                                      </p:cBhvr>
                                    </p:animEffect>
                                  </p:childTnLst>
                                </p:cTn>
                              </p:par>
                              <p:par>
                                <p:cTn id="32" presetID="18" presetClass="entr" presetSubtype="12" fill="hold" nodeType="withEffect">
                                  <p:stCondLst>
                                    <p:cond delay="0"/>
                                  </p:stCondLst>
                                  <p:childTnLst>
                                    <p:set>
                                      <p:cBhvr>
                                        <p:cTn id="33" dur="1" fill="hold">
                                          <p:stCondLst>
                                            <p:cond delay="0"/>
                                          </p:stCondLst>
                                        </p:cTn>
                                        <p:tgtEl>
                                          <p:spTgt spid="7"/>
                                        </p:tgtEl>
                                        <p:attrNameLst>
                                          <p:attrName>style.visibility</p:attrName>
                                        </p:attrNameLst>
                                      </p:cBhvr>
                                      <p:to>
                                        <p:strVal val="visible"/>
                                      </p:to>
                                    </p:set>
                                    <p:animEffect transition="in" filter="strips(downLeft)">
                                      <p:cBhvr>
                                        <p:cTn id="3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ldLvl="0" animBg="1"/>
      <p:bldP spid="11" grpId="0" bldLvl="0" animBg="1"/>
      <p:bldP spid="5" grpId="0" bldLvl="0" animBg="1"/>
      <p:bldP spid="6" grpId="0" bldLvl="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1"/>
          <a:stretch>
            <a:fillRect/>
          </a:stretch>
        </p:blipFill>
        <p:spPr>
          <a:xfrm>
            <a:off x="654803" y="238442"/>
            <a:ext cx="10564260" cy="5543549"/>
          </a:xfrm>
          <a:prstGeom prst="rect">
            <a:avLst/>
          </a:prstGeom>
        </p:spPr>
      </p:pic>
      <p:sp>
        <p:nvSpPr>
          <p:cNvPr id="4" name="矩形 3"/>
          <p:cNvSpPr/>
          <p:nvPr/>
        </p:nvSpPr>
        <p:spPr>
          <a:xfrm>
            <a:off x="2132049" y="1721485"/>
            <a:ext cx="7609840" cy="3415030"/>
          </a:xfrm>
          <a:prstGeom prst="rect">
            <a:avLst/>
          </a:prstGeom>
          <a:noFill/>
          <a:ln>
            <a:noFill/>
          </a:ln>
        </p:spPr>
        <p:txBody>
          <a:bodyPr wrap="square" rtlCol="0" anchor="t">
            <a:spAutoFit/>
          </a:bodyPr>
          <a:lstStyle/>
          <a:p>
            <a:pPr algn="ctr"/>
            <a:r>
              <a:rPr lang="zh-CN" altLang="en-US" sz="72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任务一</a:t>
            </a:r>
            <a:endParaRPr lang="zh-CN" altLang="en-US" sz="72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a:p>
            <a:pPr algn="ctr"/>
            <a:r>
              <a:rPr lang="zh-CN" altLang="en-US" sz="72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临终患者的身心</a:t>
            </a:r>
            <a:endParaRPr lang="zh-CN" altLang="en-US" sz="72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a:p>
            <a:pPr algn="ctr"/>
            <a:r>
              <a:rPr lang="zh-CN" altLang="en-US" sz="72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护理</a:t>
            </a:r>
            <a:endParaRPr lang="zh-CN" altLang="en-US" sz="72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p:stCondLst>
                              <p:cond delay="500"/>
                            </p:stCondLst>
                            <p:childTnLst>
                              <p:par>
                                <p:cTn id="9" presetID="5" presetClass="entr" presetSubtype="10" fill="hold" grpId="1"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checkerboard(across)">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剪去对角 3"/>
          <p:cNvSpPr/>
          <p:nvPr>
            <p:custDataLst>
              <p:tags r:id="rId1"/>
            </p:custDataLst>
          </p:nvPr>
        </p:nvSpPr>
        <p:spPr>
          <a:xfrm>
            <a:off x="661035" y="1409065"/>
            <a:ext cx="10870565" cy="4564380"/>
          </a:xfrm>
          <a:prstGeom prst="snip2DiagRect">
            <a:avLst>
              <a:gd name="adj1" fmla="val 0"/>
              <a:gd name="adj2" fmla="val 4623"/>
            </a:avLst>
          </a:prstGeom>
          <a:noFill/>
          <a:ln>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隶书" panose="02010509060101010101" pitchFamily="49" charset="-122"/>
              <a:ea typeface="隶书" panose="02010509060101010101" pitchFamily="49" charset="-122"/>
              <a:sym typeface="Arial" panose="020B0604020202020204" pitchFamily="34" charset="0"/>
            </a:endParaRPr>
          </a:p>
        </p:txBody>
      </p:sp>
      <p:sp>
        <p:nvSpPr>
          <p:cNvPr id="23" name="Title 6"/>
          <p:cNvSpPr txBox="1"/>
          <p:nvPr>
            <p:custDataLst>
              <p:tags r:id="rId2"/>
            </p:custDataLst>
          </p:nvPr>
        </p:nvSpPr>
        <p:spPr>
          <a:xfrm>
            <a:off x="231407" y="97384"/>
            <a:ext cx="3783965"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一、临终护理的概述</a:t>
            </a:r>
            <a:endPar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
        <p:nvSpPr>
          <p:cNvPr id="2" name="文本框 1"/>
          <p:cNvSpPr txBox="1"/>
          <p:nvPr/>
        </p:nvSpPr>
        <p:spPr>
          <a:xfrm>
            <a:off x="859790" y="1661160"/>
            <a:ext cx="6256655" cy="3830955"/>
          </a:xfrm>
          <a:prstGeom prst="rect">
            <a:avLst/>
          </a:prstGeom>
          <a:noFill/>
        </p:spPr>
        <p:txBody>
          <a:bodyPr wrap="square" rtlCol="0">
            <a:spAutoFit/>
          </a:bodyPr>
          <a:lstStyle/>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a:latin typeface="微软雅黑" panose="020B0503020204020204" charset="-122"/>
                <a:ea typeface="微软雅黑" panose="020B0503020204020204" charset="-122"/>
              </a:rPr>
              <a:t>临终护理是对那些已失去治愈希望的患者实施全面的整体护理。其目的是尽可能减轻临终患者的痛苦、恐惧与不安，维护其尊严，使其安宁、平静地告别人世。</a:t>
            </a:r>
            <a:endParaRPr lang="zh-CN" altLang="en-US" dirty="0">
              <a:latin typeface="微软雅黑" panose="020B0503020204020204" charset="-122"/>
              <a:ea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a:latin typeface="微软雅黑" panose="020B0503020204020204" charset="-122"/>
                <a:ea typeface="微软雅黑" panose="020B0503020204020204" charset="-122"/>
              </a:rPr>
              <a:t>临终护理是临终关怀不可缺少的一项服务内容，临终护理的质量决定了临终关怀的质量，临终护理不仅对临终患者，而且对其家属也有着不可忽略的重要作用。临终护理以姑息性治疗护理为主要内容，还包括对临终患者家属的心理精神支持与照护，并可促进家属和患者的情绪稳定，提供全面的、积极的综合护理。</a:t>
            </a:r>
            <a:endParaRPr lang="zh-CN" altLang="en-US" dirty="0">
              <a:latin typeface="微软雅黑" panose="020B0503020204020204" charset="-122"/>
              <a:ea typeface="微软雅黑" panose="020B0503020204020204" charset="-122"/>
            </a:endParaRPr>
          </a:p>
        </p:txBody>
      </p:sp>
      <p:pic>
        <p:nvPicPr>
          <p:cNvPr id="100" name="图片 99"/>
          <p:cNvPicPr/>
          <p:nvPr/>
        </p:nvPicPr>
        <p:blipFill>
          <a:blip r:embed="rId3"/>
          <a:stretch>
            <a:fillRect/>
          </a:stretch>
        </p:blipFill>
        <p:spPr>
          <a:xfrm>
            <a:off x="7116445" y="2359025"/>
            <a:ext cx="4320540" cy="294386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000">
        <p:randomBar dir="vert"/>
      </p:transition>
    </mc:Choice>
    <mc:Fallback>
      <p:transition spd="slow">
        <p:randomBar dir="vert"/>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61" name="组合 60"/>
          <p:cNvGrpSpPr/>
          <p:nvPr/>
        </p:nvGrpSpPr>
        <p:grpSpPr>
          <a:xfrm>
            <a:off x="2070100" y="1957070"/>
            <a:ext cx="2079625" cy="1595438"/>
            <a:chOff x="3200" y="3624"/>
            <a:chExt cx="3276" cy="2513"/>
          </a:xfrm>
        </p:grpSpPr>
        <p:sp>
          <p:nvSpPr>
            <p:cNvPr id="51" name="任意多边形 50"/>
            <p:cNvSpPr/>
            <p:nvPr>
              <p:custDataLst>
                <p:tags r:id="rId1"/>
              </p:custDataLst>
            </p:nvPr>
          </p:nvSpPr>
          <p:spPr>
            <a:xfrm>
              <a:off x="3200" y="3915"/>
              <a:ext cx="3276" cy="557"/>
            </a:xfrm>
            <a:custGeom>
              <a:avLst/>
              <a:gdLst>
                <a:gd name="connsiteX0" fmla="*/ 1738223 w 2130725"/>
                <a:gd name="connsiteY0" fmla="*/ 60387 h 362309"/>
                <a:gd name="connsiteX1" fmla="*/ 1621767 w 2130725"/>
                <a:gd name="connsiteY1" fmla="*/ 176843 h 362309"/>
                <a:gd name="connsiteX2" fmla="*/ 1738223 w 2130725"/>
                <a:gd name="connsiteY2" fmla="*/ 293299 h 362309"/>
                <a:gd name="connsiteX3" fmla="*/ 1854679 w 2130725"/>
                <a:gd name="connsiteY3" fmla="*/ 176843 h 362309"/>
                <a:gd name="connsiteX4" fmla="*/ 1738223 w 2130725"/>
                <a:gd name="connsiteY4" fmla="*/ 60387 h 362309"/>
                <a:gd name="connsiteX5" fmla="*/ 392502 w 2130725"/>
                <a:gd name="connsiteY5" fmla="*/ 60387 h 362309"/>
                <a:gd name="connsiteX6" fmla="*/ 276046 w 2130725"/>
                <a:gd name="connsiteY6" fmla="*/ 176843 h 362309"/>
                <a:gd name="connsiteX7" fmla="*/ 392502 w 2130725"/>
                <a:gd name="connsiteY7" fmla="*/ 293299 h 362309"/>
                <a:gd name="connsiteX8" fmla="*/ 508958 w 2130725"/>
                <a:gd name="connsiteY8" fmla="*/ 176843 h 362309"/>
                <a:gd name="connsiteX9" fmla="*/ 392502 w 2130725"/>
                <a:gd name="connsiteY9" fmla="*/ 60387 h 362309"/>
                <a:gd name="connsiteX10" fmla="*/ 0 w 2130725"/>
                <a:gd name="connsiteY10" fmla="*/ 0 h 362309"/>
                <a:gd name="connsiteX11" fmla="*/ 2130725 w 2130725"/>
                <a:gd name="connsiteY11" fmla="*/ 0 h 362309"/>
                <a:gd name="connsiteX12" fmla="*/ 2130725 w 2130725"/>
                <a:gd name="connsiteY12" fmla="*/ 362309 h 362309"/>
                <a:gd name="connsiteX13" fmla="*/ 0 w 2130725"/>
                <a:gd name="connsiteY13" fmla="*/ 362309 h 36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130725" h="362309">
                  <a:moveTo>
                    <a:pt x="1738223" y="60387"/>
                  </a:moveTo>
                  <a:cubicBezTo>
                    <a:pt x="1673906" y="60387"/>
                    <a:pt x="1621767" y="112526"/>
                    <a:pt x="1621767" y="176843"/>
                  </a:cubicBezTo>
                  <a:cubicBezTo>
                    <a:pt x="1621767" y="241160"/>
                    <a:pt x="1673906" y="293299"/>
                    <a:pt x="1738223" y="293299"/>
                  </a:cubicBezTo>
                  <a:cubicBezTo>
                    <a:pt x="1802540" y="293299"/>
                    <a:pt x="1854679" y="241160"/>
                    <a:pt x="1854679" y="176843"/>
                  </a:cubicBezTo>
                  <a:cubicBezTo>
                    <a:pt x="1854679" y="112526"/>
                    <a:pt x="1802540" y="60387"/>
                    <a:pt x="1738223" y="60387"/>
                  </a:cubicBezTo>
                  <a:close/>
                  <a:moveTo>
                    <a:pt x="392502" y="60387"/>
                  </a:moveTo>
                  <a:cubicBezTo>
                    <a:pt x="328185" y="60387"/>
                    <a:pt x="276046" y="112526"/>
                    <a:pt x="276046" y="176843"/>
                  </a:cubicBezTo>
                  <a:cubicBezTo>
                    <a:pt x="276046" y="241160"/>
                    <a:pt x="328185" y="293299"/>
                    <a:pt x="392502" y="293299"/>
                  </a:cubicBezTo>
                  <a:cubicBezTo>
                    <a:pt x="456819" y="293299"/>
                    <a:pt x="508958" y="241160"/>
                    <a:pt x="508958" y="176843"/>
                  </a:cubicBezTo>
                  <a:cubicBezTo>
                    <a:pt x="508958" y="112526"/>
                    <a:pt x="456819" y="60387"/>
                    <a:pt x="392502" y="60387"/>
                  </a:cubicBezTo>
                  <a:close/>
                  <a:moveTo>
                    <a:pt x="0" y="0"/>
                  </a:moveTo>
                  <a:lnTo>
                    <a:pt x="2130725" y="0"/>
                  </a:lnTo>
                  <a:lnTo>
                    <a:pt x="2130725" y="362309"/>
                  </a:lnTo>
                  <a:lnTo>
                    <a:pt x="0" y="362309"/>
                  </a:lnTo>
                  <a:close/>
                </a:path>
              </a:pathLst>
            </a:custGeom>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lnSpcReduction="10000"/>
            </a:bodyPr>
            <a:p>
              <a:pPr algn="ctr" fontAlgn="base"/>
              <a:r>
                <a:rPr lang="en-US" altLang="zh-CN" strike="noStrike" noProof="1" dirty="0">
                  <a:solidFill>
                    <a:schemeClr val="bg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rPr>
                <a:t>A</a:t>
              </a:r>
              <a:endParaRPr lang="en-US" altLang="zh-CN" strike="noStrike" noProof="1" dirty="0">
                <a:solidFill>
                  <a:schemeClr val="bg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endParaRPr>
            </a:p>
          </p:txBody>
        </p:sp>
        <p:sp>
          <p:nvSpPr>
            <p:cNvPr id="78" name="矩形 77"/>
            <p:cNvSpPr/>
            <p:nvPr>
              <p:custDataLst>
                <p:tags r:id="rId2"/>
              </p:custDataLst>
            </p:nvPr>
          </p:nvSpPr>
          <p:spPr>
            <a:xfrm>
              <a:off x="3200" y="4472"/>
              <a:ext cx="3276" cy="1664"/>
            </a:xfrm>
            <a:prstGeom prst="rect">
              <a:avLst/>
            </a:prstGeom>
            <a:solidFill>
              <a:srgbClr val="1F74AD">
                <a:lumMod val="40000"/>
                <a:lumOff val="60000"/>
              </a:srgbClr>
            </a:solidFill>
            <a:ln>
              <a:noFill/>
            </a:ln>
          </p:spPr>
          <p:style>
            <a:lnRef idx="2">
              <a:srgbClr val="1F74AD">
                <a:shade val="50000"/>
              </a:srgbClr>
            </a:lnRef>
            <a:fillRef idx="1">
              <a:srgbClr val="1F74AD"/>
            </a:fillRef>
            <a:effectRef idx="0">
              <a:srgbClr val="1F74AD"/>
            </a:effectRef>
            <a:fontRef idx="minor">
              <a:sysClr val="window" lastClr="FFFFFF"/>
            </a:fontRef>
          </p:style>
          <p:txBody>
            <a:bodyPr bIns="46800" rtlCol="0" anchor="ctr">
              <a:normAutofit/>
            </a:bodyPr>
            <a:p>
              <a:pPr algn="ctr" fontAlgn="base">
                <a:lnSpc>
                  <a:spcPct val="120000"/>
                </a:lnSpc>
              </a:pPr>
              <a:endParaRPr lang="zh-CN" altLang="en-US" sz="1400" strike="noStrike" spc="150" noProof="1" dirty="0">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79" name="圆角矩形 78"/>
            <p:cNvSpPr/>
            <p:nvPr>
              <p:custDataLst>
                <p:tags r:id="rId3"/>
              </p:custDataLst>
            </p:nvPr>
          </p:nvSpPr>
          <p:spPr>
            <a:xfrm>
              <a:off x="3684" y="3623"/>
              <a:ext cx="238" cy="689"/>
            </a:xfrm>
            <a:prstGeom prst="roundRect">
              <a:avLst>
                <a:gd name="adj" fmla="val 50000"/>
              </a:avLst>
            </a:prstGeom>
            <a:solidFill>
              <a:srgbClr val="1F74AD">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80" name="圆角矩形 79"/>
            <p:cNvSpPr/>
            <p:nvPr>
              <p:custDataLst>
                <p:tags r:id="rId4"/>
              </p:custDataLst>
            </p:nvPr>
          </p:nvSpPr>
          <p:spPr>
            <a:xfrm>
              <a:off x="5753" y="3623"/>
              <a:ext cx="238" cy="689"/>
            </a:xfrm>
            <a:prstGeom prst="roundRect">
              <a:avLst>
                <a:gd name="adj" fmla="val 50000"/>
              </a:avLst>
            </a:prstGeom>
            <a:solidFill>
              <a:srgbClr val="1F74AD">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52" name="文本框 51"/>
            <p:cNvSpPr txBox="1"/>
            <p:nvPr>
              <p:custDataLst>
                <p:tags r:id="rId5"/>
              </p:custDataLst>
            </p:nvPr>
          </p:nvSpPr>
          <p:spPr>
            <a:xfrm>
              <a:off x="3200" y="4538"/>
              <a:ext cx="3276" cy="1598"/>
            </a:xfrm>
            <a:prstGeom prst="rect">
              <a:avLst/>
            </a:prstGeom>
            <a:noFill/>
          </p:spPr>
          <p:txBody>
            <a:bodyPr wrap="none" rtlCol="0" anchor="ctr">
              <a:normAutofit/>
            </a:bodyPr>
            <a:p>
              <a:pPr algn="ctr">
                <a:lnSpc>
                  <a:spcPct val="120000"/>
                </a:lnSpc>
              </a:pPr>
              <a:r>
                <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rPr>
                <a:t>1. 循环与呼吸</a:t>
              </a:r>
              <a:endPar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endParaRPr>
            </a:p>
          </p:txBody>
        </p:sp>
      </p:grpSp>
      <p:grpSp>
        <p:nvGrpSpPr>
          <p:cNvPr id="62" name="组合 61"/>
          <p:cNvGrpSpPr/>
          <p:nvPr/>
        </p:nvGrpSpPr>
        <p:grpSpPr>
          <a:xfrm>
            <a:off x="5094288" y="1938655"/>
            <a:ext cx="2079625" cy="1595438"/>
            <a:chOff x="7962" y="3624"/>
            <a:chExt cx="3276" cy="2513"/>
          </a:xfrm>
        </p:grpSpPr>
        <p:sp>
          <p:nvSpPr>
            <p:cNvPr id="50" name="任意多边形 49"/>
            <p:cNvSpPr/>
            <p:nvPr>
              <p:custDataLst>
                <p:tags r:id="rId6"/>
              </p:custDataLst>
            </p:nvPr>
          </p:nvSpPr>
          <p:spPr>
            <a:xfrm>
              <a:off x="7961" y="3915"/>
              <a:ext cx="3276" cy="557"/>
            </a:xfrm>
            <a:custGeom>
              <a:avLst/>
              <a:gdLst>
                <a:gd name="connsiteX0" fmla="*/ 1738223 w 2130725"/>
                <a:gd name="connsiteY0" fmla="*/ 60387 h 362309"/>
                <a:gd name="connsiteX1" fmla="*/ 1621767 w 2130725"/>
                <a:gd name="connsiteY1" fmla="*/ 176843 h 362309"/>
                <a:gd name="connsiteX2" fmla="*/ 1738223 w 2130725"/>
                <a:gd name="connsiteY2" fmla="*/ 293299 h 362309"/>
                <a:gd name="connsiteX3" fmla="*/ 1854679 w 2130725"/>
                <a:gd name="connsiteY3" fmla="*/ 176843 h 362309"/>
                <a:gd name="connsiteX4" fmla="*/ 1738223 w 2130725"/>
                <a:gd name="connsiteY4" fmla="*/ 60387 h 362309"/>
                <a:gd name="connsiteX5" fmla="*/ 392502 w 2130725"/>
                <a:gd name="connsiteY5" fmla="*/ 60387 h 362309"/>
                <a:gd name="connsiteX6" fmla="*/ 276046 w 2130725"/>
                <a:gd name="connsiteY6" fmla="*/ 176843 h 362309"/>
                <a:gd name="connsiteX7" fmla="*/ 392502 w 2130725"/>
                <a:gd name="connsiteY7" fmla="*/ 293299 h 362309"/>
                <a:gd name="connsiteX8" fmla="*/ 508958 w 2130725"/>
                <a:gd name="connsiteY8" fmla="*/ 176843 h 362309"/>
                <a:gd name="connsiteX9" fmla="*/ 392502 w 2130725"/>
                <a:gd name="connsiteY9" fmla="*/ 60387 h 362309"/>
                <a:gd name="connsiteX10" fmla="*/ 0 w 2130725"/>
                <a:gd name="connsiteY10" fmla="*/ 0 h 362309"/>
                <a:gd name="connsiteX11" fmla="*/ 2130725 w 2130725"/>
                <a:gd name="connsiteY11" fmla="*/ 0 h 362309"/>
                <a:gd name="connsiteX12" fmla="*/ 2130725 w 2130725"/>
                <a:gd name="connsiteY12" fmla="*/ 362309 h 362309"/>
                <a:gd name="connsiteX13" fmla="*/ 0 w 2130725"/>
                <a:gd name="connsiteY13" fmla="*/ 362309 h 36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130725" h="362309">
                  <a:moveTo>
                    <a:pt x="1738223" y="60387"/>
                  </a:moveTo>
                  <a:cubicBezTo>
                    <a:pt x="1673906" y="60387"/>
                    <a:pt x="1621767" y="112526"/>
                    <a:pt x="1621767" y="176843"/>
                  </a:cubicBezTo>
                  <a:cubicBezTo>
                    <a:pt x="1621767" y="241160"/>
                    <a:pt x="1673906" y="293299"/>
                    <a:pt x="1738223" y="293299"/>
                  </a:cubicBezTo>
                  <a:cubicBezTo>
                    <a:pt x="1802540" y="293299"/>
                    <a:pt x="1854679" y="241160"/>
                    <a:pt x="1854679" y="176843"/>
                  </a:cubicBezTo>
                  <a:cubicBezTo>
                    <a:pt x="1854679" y="112526"/>
                    <a:pt x="1802540" y="60387"/>
                    <a:pt x="1738223" y="60387"/>
                  </a:cubicBezTo>
                  <a:close/>
                  <a:moveTo>
                    <a:pt x="392502" y="60387"/>
                  </a:moveTo>
                  <a:cubicBezTo>
                    <a:pt x="328185" y="60387"/>
                    <a:pt x="276046" y="112526"/>
                    <a:pt x="276046" y="176843"/>
                  </a:cubicBezTo>
                  <a:cubicBezTo>
                    <a:pt x="276046" y="241160"/>
                    <a:pt x="328185" y="293299"/>
                    <a:pt x="392502" y="293299"/>
                  </a:cubicBezTo>
                  <a:cubicBezTo>
                    <a:pt x="456819" y="293299"/>
                    <a:pt x="508958" y="241160"/>
                    <a:pt x="508958" y="176843"/>
                  </a:cubicBezTo>
                  <a:cubicBezTo>
                    <a:pt x="508958" y="112526"/>
                    <a:pt x="456819" y="60387"/>
                    <a:pt x="392502" y="60387"/>
                  </a:cubicBezTo>
                  <a:close/>
                  <a:moveTo>
                    <a:pt x="0" y="0"/>
                  </a:moveTo>
                  <a:lnTo>
                    <a:pt x="2130725" y="0"/>
                  </a:lnTo>
                  <a:lnTo>
                    <a:pt x="2130725" y="362309"/>
                  </a:lnTo>
                  <a:lnTo>
                    <a:pt x="0" y="362309"/>
                  </a:lnTo>
                  <a:close/>
                </a:path>
              </a:pathLst>
            </a:custGeom>
            <a:solidFill>
              <a:srgbClr val="3498DB"/>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lnSpcReduction="10000"/>
            </a:bodyPr>
            <a:p>
              <a:pPr algn="ctr" fontAlgn="base"/>
              <a:r>
                <a:rPr lang="en-US" altLang="zh-CN" strike="noStrike" noProof="1" dirty="0">
                  <a:solidFill>
                    <a:schemeClr val="bg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rPr>
                <a:t>B</a:t>
              </a:r>
              <a:endParaRPr lang="en-US" altLang="zh-CN" strike="noStrike" noProof="1" dirty="0">
                <a:solidFill>
                  <a:schemeClr val="bg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endParaRPr>
            </a:p>
          </p:txBody>
        </p:sp>
        <p:sp>
          <p:nvSpPr>
            <p:cNvPr id="55" name="矩形 54"/>
            <p:cNvSpPr/>
            <p:nvPr>
              <p:custDataLst>
                <p:tags r:id="rId7"/>
              </p:custDataLst>
            </p:nvPr>
          </p:nvSpPr>
          <p:spPr>
            <a:xfrm>
              <a:off x="7961" y="4472"/>
              <a:ext cx="3276" cy="1664"/>
            </a:xfrm>
            <a:prstGeom prst="rect">
              <a:avLst/>
            </a:prstGeom>
            <a:solidFill>
              <a:srgbClr val="3498DB">
                <a:lumMod val="40000"/>
                <a:lumOff val="60000"/>
              </a:srgbClr>
            </a:solidFill>
            <a:ln>
              <a:noFill/>
            </a:ln>
          </p:spPr>
          <p:style>
            <a:lnRef idx="2">
              <a:srgbClr val="1F74AD">
                <a:shade val="50000"/>
              </a:srgbClr>
            </a:lnRef>
            <a:fillRef idx="1">
              <a:srgbClr val="1F74AD"/>
            </a:fillRef>
            <a:effectRef idx="0">
              <a:srgbClr val="1F74AD"/>
            </a:effectRef>
            <a:fontRef idx="minor">
              <a:sysClr val="window" lastClr="FFFFFF"/>
            </a:fontRef>
          </p:style>
          <p:txBody>
            <a:bodyPr bIns="46800" rtlCol="0" anchor="ctr">
              <a:normAutofit/>
            </a:bodyPr>
            <a:p>
              <a:pPr algn="ctr" fontAlgn="base">
                <a:lnSpc>
                  <a:spcPct val="120000"/>
                </a:lnSpc>
              </a:pPr>
              <a:endParaRPr lang="zh-CN" altLang="en-US" sz="1400" strike="noStrike" spc="150" noProof="1" dirty="0">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60" name="圆角矩形 59"/>
            <p:cNvSpPr/>
            <p:nvPr>
              <p:custDataLst>
                <p:tags r:id="rId8"/>
              </p:custDataLst>
            </p:nvPr>
          </p:nvSpPr>
          <p:spPr>
            <a:xfrm>
              <a:off x="8446" y="3623"/>
              <a:ext cx="238" cy="689"/>
            </a:xfrm>
            <a:prstGeom prst="roundRect">
              <a:avLst>
                <a:gd name="adj" fmla="val 50000"/>
              </a:avLst>
            </a:prstGeom>
            <a:solidFill>
              <a:srgbClr val="3498DB">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45" name="圆角矩形 44"/>
            <p:cNvSpPr/>
            <p:nvPr>
              <p:custDataLst>
                <p:tags r:id="rId9"/>
              </p:custDataLst>
            </p:nvPr>
          </p:nvSpPr>
          <p:spPr>
            <a:xfrm>
              <a:off x="10515" y="3623"/>
              <a:ext cx="238" cy="689"/>
            </a:xfrm>
            <a:prstGeom prst="roundRect">
              <a:avLst>
                <a:gd name="adj" fmla="val 50000"/>
              </a:avLst>
            </a:prstGeom>
            <a:solidFill>
              <a:srgbClr val="3498DB">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54" name="文本框 53"/>
            <p:cNvSpPr txBox="1"/>
            <p:nvPr>
              <p:custDataLst>
                <p:tags r:id="rId10"/>
              </p:custDataLst>
            </p:nvPr>
          </p:nvSpPr>
          <p:spPr>
            <a:xfrm>
              <a:off x="7961" y="4522"/>
              <a:ext cx="3276" cy="1598"/>
            </a:xfrm>
            <a:prstGeom prst="rect">
              <a:avLst/>
            </a:prstGeom>
            <a:noFill/>
          </p:spPr>
          <p:txBody>
            <a:bodyPr wrap="none" rtlCol="0" anchor="ctr">
              <a:normAutofit/>
            </a:bodyPr>
            <a:p>
              <a:pPr algn="ctr">
                <a:lnSpc>
                  <a:spcPct val="120000"/>
                </a:lnSpc>
              </a:pPr>
              <a:r>
                <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rPr>
                <a:t>2. 消化与泌尿</a:t>
              </a:r>
              <a:endPar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endParaRPr>
            </a:p>
          </p:txBody>
        </p:sp>
      </p:grpSp>
      <p:grpSp>
        <p:nvGrpSpPr>
          <p:cNvPr id="63" name="组合 62"/>
          <p:cNvGrpSpPr/>
          <p:nvPr/>
        </p:nvGrpSpPr>
        <p:grpSpPr>
          <a:xfrm>
            <a:off x="8118475" y="1957070"/>
            <a:ext cx="2079625" cy="1595438"/>
            <a:chOff x="12724" y="3624"/>
            <a:chExt cx="3276" cy="2513"/>
          </a:xfrm>
        </p:grpSpPr>
        <p:sp>
          <p:nvSpPr>
            <p:cNvPr id="41" name="任意多边形 40"/>
            <p:cNvSpPr/>
            <p:nvPr>
              <p:custDataLst>
                <p:tags r:id="rId11"/>
              </p:custDataLst>
            </p:nvPr>
          </p:nvSpPr>
          <p:spPr>
            <a:xfrm>
              <a:off x="12723" y="3915"/>
              <a:ext cx="3276" cy="557"/>
            </a:xfrm>
            <a:custGeom>
              <a:avLst/>
              <a:gdLst>
                <a:gd name="connsiteX0" fmla="*/ 1738223 w 2130725"/>
                <a:gd name="connsiteY0" fmla="*/ 60387 h 362309"/>
                <a:gd name="connsiteX1" fmla="*/ 1621767 w 2130725"/>
                <a:gd name="connsiteY1" fmla="*/ 176843 h 362309"/>
                <a:gd name="connsiteX2" fmla="*/ 1738223 w 2130725"/>
                <a:gd name="connsiteY2" fmla="*/ 293299 h 362309"/>
                <a:gd name="connsiteX3" fmla="*/ 1854679 w 2130725"/>
                <a:gd name="connsiteY3" fmla="*/ 176843 h 362309"/>
                <a:gd name="connsiteX4" fmla="*/ 1738223 w 2130725"/>
                <a:gd name="connsiteY4" fmla="*/ 60387 h 362309"/>
                <a:gd name="connsiteX5" fmla="*/ 392502 w 2130725"/>
                <a:gd name="connsiteY5" fmla="*/ 60387 h 362309"/>
                <a:gd name="connsiteX6" fmla="*/ 276046 w 2130725"/>
                <a:gd name="connsiteY6" fmla="*/ 176843 h 362309"/>
                <a:gd name="connsiteX7" fmla="*/ 392502 w 2130725"/>
                <a:gd name="connsiteY7" fmla="*/ 293299 h 362309"/>
                <a:gd name="connsiteX8" fmla="*/ 508958 w 2130725"/>
                <a:gd name="connsiteY8" fmla="*/ 176843 h 362309"/>
                <a:gd name="connsiteX9" fmla="*/ 392502 w 2130725"/>
                <a:gd name="connsiteY9" fmla="*/ 60387 h 362309"/>
                <a:gd name="connsiteX10" fmla="*/ 0 w 2130725"/>
                <a:gd name="connsiteY10" fmla="*/ 0 h 362309"/>
                <a:gd name="connsiteX11" fmla="*/ 2130725 w 2130725"/>
                <a:gd name="connsiteY11" fmla="*/ 0 h 362309"/>
                <a:gd name="connsiteX12" fmla="*/ 2130725 w 2130725"/>
                <a:gd name="connsiteY12" fmla="*/ 362309 h 362309"/>
                <a:gd name="connsiteX13" fmla="*/ 0 w 2130725"/>
                <a:gd name="connsiteY13" fmla="*/ 362309 h 36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130725" h="362309">
                  <a:moveTo>
                    <a:pt x="1738223" y="60387"/>
                  </a:moveTo>
                  <a:cubicBezTo>
                    <a:pt x="1673906" y="60387"/>
                    <a:pt x="1621767" y="112526"/>
                    <a:pt x="1621767" y="176843"/>
                  </a:cubicBezTo>
                  <a:cubicBezTo>
                    <a:pt x="1621767" y="241160"/>
                    <a:pt x="1673906" y="293299"/>
                    <a:pt x="1738223" y="293299"/>
                  </a:cubicBezTo>
                  <a:cubicBezTo>
                    <a:pt x="1802540" y="293299"/>
                    <a:pt x="1854679" y="241160"/>
                    <a:pt x="1854679" y="176843"/>
                  </a:cubicBezTo>
                  <a:cubicBezTo>
                    <a:pt x="1854679" y="112526"/>
                    <a:pt x="1802540" y="60387"/>
                    <a:pt x="1738223" y="60387"/>
                  </a:cubicBezTo>
                  <a:close/>
                  <a:moveTo>
                    <a:pt x="392502" y="60387"/>
                  </a:moveTo>
                  <a:cubicBezTo>
                    <a:pt x="328185" y="60387"/>
                    <a:pt x="276046" y="112526"/>
                    <a:pt x="276046" y="176843"/>
                  </a:cubicBezTo>
                  <a:cubicBezTo>
                    <a:pt x="276046" y="241160"/>
                    <a:pt x="328185" y="293299"/>
                    <a:pt x="392502" y="293299"/>
                  </a:cubicBezTo>
                  <a:cubicBezTo>
                    <a:pt x="456819" y="293299"/>
                    <a:pt x="508958" y="241160"/>
                    <a:pt x="508958" y="176843"/>
                  </a:cubicBezTo>
                  <a:cubicBezTo>
                    <a:pt x="508958" y="112526"/>
                    <a:pt x="456819" y="60387"/>
                    <a:pt x="392502" y="60387"/>
                  </a:cubicBezTo>
                  <a:close/>
                  <a:moveTo>
                    <a:pt x="0" y="0"/>
                  </a:moveTo>
                  <a:lnTo>
                    <a:pt x="2130725" y="0"/>
                  </a:lnTo>
                  <a:lnTo>
                    <a:pt x="2130725" y="362309"/>
                  </a:lnTo>
                  <a:lnTo>
                    <a:pt x="0" y="362309"/>
                  </a:lnTo>
                  <a:close/>
                </a:path>
              </a:pathLst>
            </a:custGeom>
            <a:solidFill>
              <a:srgbClr val="1AA3AA"/>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lnSpcReduction="10000"/>
            </a:bodyPr>
            <a:p>
              <a:pPr algn="ctr" fontAlgn="base"/>
              <a:r>
                <a:rPr lang="en-US" altLang="zh-CN" strike="noStrike" noProof="1" dirty="0">
                  <a:solidFill>
                    <a:schemeClr val="bg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rPr>
                <a:t>C</a:t>
              </a:r>
              <a:endParaRPr lang="en-US" altLang="zh-CN" strike="noStrike" noProof="1" dirty="0">
                <a:solidFill>
                  <a:schemeClr val="bg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endParaRPr>
            </a:p>
          </p:txBody>
        </p:sp>
        <p:sp>
          <p:nvSpPr>
            <p:cNvPr id="42" name="矩形 41"/>
            <p:cNvSpPr/>
            <p:nvPr>
              <p:custDataLst>
                <p:tags r:id="rId12"/>
              </p:custDataLst>
            </p:nvPr>
          </p:nvSpPr>
          <p:spPr>
            <a:xfrm>
              <a:off x="12723" y="4472"/>
              <a:ext cx="3276" cy="1664"/>
            </a:xfrm>
            <a:prstGeom prst="rect">
              <a:avLst/>
            </a:prstGeom>
            <a:solidFill>
              <a:srgbClr val="1AA3AA">
                <a:lumMod val="40000"/>
                <a:lumOff val="60000"/>
              </a:srgbClr>
            </a:solidFill>
            <a:ln>
              <a:noFill/>
            </a:ln>
          </p:spPr>
          <p:style>
            <a:lnRef idx="2">
              <a:srgbClr val="1F74AD">
                <a:shade val="50000"/>
              </a:srgbClr>
            </a:lnRef>
            <a:fillRef idx="1">
              <a:srgbClr val="1F74AD"/>
            </a:fillRef>
            <a:effectRef idx="0">
              <a:srgbClr val="1F74AD"/>
            </a:effectRef>
            <a:fontRef idx="minor">
              <a:sysClr val="window" lastClr="FFFFFF"/>
            </a:fontRef>
          </p:style>
          <p:txBody>
            <a:bodyPr bIns="46800" rtlCol="0" anchor="ctr">
              <a:normAutofit/>
            </a:bodyPr>
            <a:p>
              <a:pPr algn="ctr" fontAlgn="base">
                <a:lnSpc>
                  <a:spcPct val="120000"/>
                </a:lnSpc>
              </a:pPr>
              <a:endParaRPr lang="zh-CN" altLang="en-US" sz="1400" strike="noStrike" spc="150" noProof="1" dirty="0">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43" name="圆角矩形 42"/>
            <p:cNvSpPr/>
            <p:nvPr>
              <p:custDataLst>
                <p:tags r:id="rId13"/>
              </p:custDataLst>
            </p:nvPr>
          </p:nvSpPr>
          <p:spPr>
            <a:xfrm>
              <a:off x="13207" y="3623"/>
              <a:ext cx="238" cy="689"/>
            </a:xfrm>
            <a:prstGeom prst="roundRect">
              <a:avLst>
                <a:gd name="adj" fmla="val 50000"/>
              </a:avLst>
            </a:prstGeom>
            <a:solidFill>
              <a:srgbClr val="1AA3AA">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44" name="圆角矩形 43"/>
            <p:cNvSpPr/>
            <p:nvPr>
              <p:custDataLst>
                <p:tags r:id="rId14"/>
              </p:custDataLst>
            </p:nvPr>
          </p:nvSpPr>
          <p:spPr>
            <a:xfrm>
              <a:off x="15276" y="3623"/>
              <a:ext cx="238" cy="689"/>
            </a:xfrm>
            <a:prstGeom prst="roundRect">
              <a:avLst>
                <a:gd name="adj" fmla="val 50000"/>
              </a:avLst>
            </a:prstGeom>
            <a:solidFill>
              <a:srgbClr val="1AA3AA">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56" name="文本框 55"/>
            <p:cNvSpPr txBox="1"/>
            <p:nvPr>
              <p:custDataLst>
                <p:tags r:id="rId15"/>
              </p:custDataLst>
            </p:nvPr>
          </p:nvSpPr>
          <p:spPr>
            <a:xfrm>
              <a:off x="12723" y="4522"/>
              <a:ext cx="3276" cy="1598"/>
            </a:xfrm>
            <a:prstGeom prst="rect">
              <a:avLst/>
            </a:prstGeom>
            <a:noFill/>
          </p:spPr>
          <p:txBody>
            <a:bodyPr wrap="none" rtlCol="0" anchor="ctr">
              <a:normAutofit/>
            </a:bodyPr>
            <a:p>
              <a:pPr algn="ctr">
                <a:lnSpc>
                  <a:spcPct val="120000"/>
                </a:lnSpc>
              </a:pPr>
              <a:r>
                <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rPr>
                <a:t>3. 皮肤与骨骼</a:t>
              </a:r>
              <a:endPar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endParaRPr>
            </a:p>
          </p:txBody>
        </p:sp>
      </p:grpSp>
      <p:grpSp>
        <p:nvGrpSpPr>
          <p:cNvPr id="64" name="组合 63"/>
          <p:cNvGrpSpPr/>
          <p:nvPr/>
        </p:nvGrpSpPr>
        <p:grpSpPr>
          <a:xfrm>
            <a:off x="2059940" y="3664268"/>
            <a:ext cx="2079625" cy="1595437"/>
            <a:chOff x="3200" y="6297"/>
            <a:chExt cx="3276" cy="2513"/>
          </a:xfrm>
        </p:grpSpPr>
        <p:sp>
          <p:nvSpPr>
            <p:cNvPr id="82" name="任意多边形 81"/>
            <p:cNvSpPr/>
            <p:nvPr>
              <p:custDataLst>
                <p:tags r:id="rId16"/>
              </p:custDataLst>
            </p:nvPr>
          </p:nvSpPr>
          <p:spPr>
            <a:xfrm>
              <a:off x="3200" y="6588"/>
              <a:ext cx="3276" cy="557"/>
            </a:xfrm>
            <a:custGeom>
              <a:avLst/>
              <a:gdLst>
                <a:gd name="connsiteX0" fmla="*/ 1738223 w 2130725"/>
                <a:gd name="connsiteY0" fmla="*/ 60387 h 362309"/>
                <a:gd name="connsiteX1" fmla="*/ 1621767 w 2130725"/>
                <a:gd name="connsiteY1" fmla="*/ 176843 h 362309"/>
                <a:gd name="connsiteX2" fmla="*/ 1738223 w 2130725"/>
                <a:gd name="connsiteY2" fmla="*/ 293299 h 362309"/>
                <a:gd name="connsiteX3" fmla="*/ 1854679 w 2130725"/>
                <a:gd name="connsiteY3" fmla="*/ 176843 h 362309"/>
                <a:gd name="connsiteX4" fmla="*/ 1738223 w 2130725"/>
                <a:gd name="connsiteY4" fmla="*/ 60387 h 362309"/>
                <a:gd name="connsiteX5" fmla="*/ 392502 w 2130725"/>
                <a:gd name="connsiteY5" fmla="*/ 60387 h 362309"/>
                <a:gd name="connsiteX6" fmla="*/ 276046 w 2130725"/>
                <a:gd name="connsiteY6" fmla="*/ 176843 h 362309"/>
                <a:gd name="connsiteX7" fmla="*/ 392502 w 2130725"/>
                <a:gd name="connsiteY7" fmla="*/ 293299 h 362309"/>
                <a:gd name="connsiteX8" fmla="*/ 508958 w 2130725"/>
                <a:gd name="connsiteY8" fmla="*/ 176843 h 362309"/>
                <a:gd name="connsiteX9" fmla="*/ 392502 w 2130725"/>
                <a:gd name="connsiteY9" fmla="*/ 60387 h 362309"/>
                <a:gd name="connsiteX10" fmla="*/ 0 w 2130725"/>
                <a:gd name="connsiteY10" fmla="*/ 0 h 362309"/>
                <a:gd name="connsiteX11" fmla="*/ 2130725 w 2130725"/>
                <a:gd name="connsiteY11" fmla="*/ 0 h 362309"/>
                <a:gd name="connsiteX12" fmla="*/ 2130725 w 2130725"/>
                <a:gd name="connsiteY12" fmla="*/ 362309 h 362309"/>
                <a:gd name="connsiteX13" fmla="*/ 0 w 2130725"/>
                <a:gd name="connsiteY13" fmla="*/ 362309 h 36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130725" h="362309">
                  <a:moveTo>
                    <a:pt x="1738223" y="60387"/>
                  </a:moveTo>
                  <a:cubicBezTo>
                    <a:pt x="1673906" y="60387"/>
                    <a:pt x="1621767" y="112526"/>
                    <a:pt x="1621767" y="176843"/>
                  </a:cubicBezTo>
                  <a:cubicBezTo>
                    <a:pt x="1621767" y="241160"/>
                    <a:pt x="1673906" y="293299"/>
                    <a:pt x="1738223" y="293299"/>
                  </a:cubicBezTo>
                  <a:cubicBezTo>
                    <a:pt x="1802540" y="293299"/>
                    <a:pt x="1854679" y="241160"/>
                    <a:pt x="1854679" y="176843"/>
                  </a:cubicBezTo>
                  <a:cubicBezTo>
                    <a:pt x="1854679" y="112526"/>
                    <a:pt x="1802540" y="60387"/>
                    <a:pt x="1738223" y="60387"/>
                  </a:cubicBezTo>
                  <a:close/>
                  <a:moveTo>
                    <a:pt x="392502" y="60387"/>
                  </a:moveTo>
                  <a:cubicBezTo>
                    <a:pt x="328185" y="60387"/>
                    <a:pt x="276046" y="112526"/>
                    <a:pt x="276046" y="176843"/>
                  </a:cubicBezTo>
                  <a:cubicBezTo>
                    <a:pt x="276046" y="241160"/>
                    <a:pt x="328185" y="293299"/>
                    <a:pt x="392502" y="293299"/>
                  </a:cubicBezTo>
                  <a:cubicBezTo>
                    <a:pt x="456819" y="293299"/>
                    <a:pt x="508958" y="241160"/>
                    <a:pt x="508958" y="176843"/>
                  </a:cubicBezTo>
                  <a:cubicBezTo>
                    <a:pt x="508958" y="112526"/>
                    <a:pt x="456819" y="60387"/>
                    <a:pt x="392502" y="60387"/>
                  </a:cubicBezTo>
                  <a:close/>
                  <a:moveTo>
                    <a:pt x="0" y="0"/>
                  </a:moveTo>
                  <a:lnTo>
                    <a:pt x="2130725" y="0"/>
                  </a:lnTo>
                  <a:lnTo>
                    <a:pt x="2130725" y="362309"/>
                  </a:lnTo>
                  <a:lnTo>
                    <a:pt x="0" y="362309"/>
                  </a:lnTo>
                  <a:close/>
                </a:path>
              </a:pathLst>
            </a:custGeom>
            <a:solidFill>
              <a:srgbClr val="69A35B"/>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lnSpcReduction="10000"/>
            </a:bodyPr>
            <a:p>
              <a:pPr algn="ctr" fontAlgn="base"/>
              <a:r>
                <a:rPr lang="en-US" altLang="zh-CN" strike="noStrike" noProof="1" dirty="0">
                  <a:solidFill>
                    <a:schemeClr val="bg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rPr>
                <a:t>D</a:t>
              </a:r>
              <a:endParaRPr lang="en-US" altLang="zh-CN" strike="noStrike" noProof="1" dirty="0">
                <a:solidFill>
                  <a:schemeClr val="bg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endParaRPr>
            </a:p>
          </p:txBody>
        </p:sp>
        <p:sp>
          <p:nvSpPr>
            <p:cNvPr id="83" name="矩形 82"/>
            <p:cNvSpPr/>
            <p:nvPr>
              <p:custDataLst>
                <p:tags r:id="rId17"/>
              </p:custDataLst>
            </p:nvPr>
          </p:nvSpPr>
          <p:spPr>
            <a:xfrm>
              <a:off x="3200" y="7146"/>
              <a:ext cx="3276" cy="1664"/>
            </a:xfrm>
            <a:prstGeom prst="rect">
              <a:avLst/>
            </a:prstGeom>
            <a:solidFill>
              <a:srgbClr val="69A35B">
                <a:lumMod val="40000"/>
                <a:lumOff val="60000"/>
              </a:srgbClr>
            </a:solidFill>
            <a:ln>
              <a:noFill/>
            </a:ln>
          </p:spPr>
          <p:style>
            <a:lnRef idx="2">
              <a:srgbClr val="1F74AD">
                <a:shade val="50000"/>
              </a:srgbClr>
            </a:lnRef>
            <a:fillRef idx="1">
              <a:srgbClr val="1F74AD"/>
            </a:fillRef>
            <a:effectRef idx="0">
              <a:srgbClr val="1F74AD"/>
            </a:effectRef>
            <a:fontRef idx="minor">
              <a:sysClr val="window" lastClr="FFFFFF"/>
            </a:fontRef>
          </p:style>
          <p:txBody>
            <a:bodyPr bIns="46800" rtlCol="0" anchor="ctr">
              <a:normAutofit/>
            </a:bodyPr>
            <a:p>
              <a:pPr algn="ctr" fontAlgn="base">
                <a:lnSpc>
                  <a:spcPct val="120000"/>
                </a:lnSpc>
              </a:pPr>
              <a:endParaRPr lang="zh-CN" altLang="en-US" sz="1400" strike="noStrike" spc="150" noProof="1" dirty="0">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84" name="圆角矩形 83"/>
            <p:cNvSpPr/>
            <p:nvPr>
              <p:custDataLst>
                <p:tags r:id="rId18"/>
              </p:custDataLst>
            </p:nvPr>
          </p:nvSpPr>
          <p:spPr>
            <a:xfrm>
              <a:off x="3684" y="6297"/>
              <a:ext cx="238" cy="689"/>
            </a:xfrm>
            <a:prstGeom prst="roundRect">
              <a:avLst>
                <a:gd name="adj" fmla="val 50000"/>
              </a:avLst>
            </a:prstGeom>
            <a:solidFill>
              <a:srgbClr val="69A35B">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85" name="圆角矩形 84"/>
            <p:cNvSpPr/>
            <p:nvPr>
              <p:custDataLst>
                <p:tags r:id="rId19"/>
              </p:custDataLst>
            </p:nvPr>
          </p:nvSpPr>
          <p:spPr>
            <a:xfrm>
              <a:off x="5753" y="6297"/>
              <a:ext cx="238" cy="689"/>
            </a:xfrm>
            <a:prstGeom prst="roundRect">
              <a:avLst>
                <a:gd name="adj" fmla="val 50000"/>
              </a:avLst>
            </a:prstGeom>
            <a:solidFill>
              <a:srgbClr val="69A35B">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57" name="文本框 56"/>
            <p:cNvSpPr txBox="1"/>
            <p:nvPr>
              <p:custDataLst>
                <p:tags r:id="rId20"/>
              </p:custDataLst>
            </p:nvPr>
          </p:nvSpPr>
          <p:spPr>
            <a:xfrm>
              <a:off x="3200" y="7196"/>
              <a:ext cx="3276" cy="1598"/>
            </a:xfrm>
            <a:prstGeom prst="rect">
              <a:avLst/>
            </a:prstGeom>
            <a:noFill/>
          </p:spPr>
          <p:txBody>
            <a:bodyPr wrap="none" rtlCol="0" anchor="ctr">
              <a:normAutofit/>
            </a:bodyPr>
            <a:p>
              <a:pPr algn="ctr">
                <a:lnSpc>
                  <a:spcPct val="120000"/>
                </a:lnSpc>
              </a:pPr>
              <a:r>
                <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rPr>
                <a:t>4. 面容及感知觉</a:t>
              </a:r>
              <a:endPar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endParaRPr>
            </a:p>
          </p:txBody>
        </p:sp>
      </p:grpSp>
      <p:grpSp>
        <p:nvGrpSpPr>
          <p:cNvPr id="66" name="组合 65"/>
          <p:cNvGrpSpPr/>
          <p:nvPr/>
        </p:nvGrpSpPr>
        <p:grpSpPr>
          <a:xfrm>
            <a:off x="5062538" y="3656648"/>
            <a:ext cx="2079625" cy="1595437"/>
            <a:chOff x="7962" y="6297"/>
            <a:chExt cx="3276" cy="2513"/>
          </a:xfrm>
        </p:grpSpPr>
        <p:sp>
          <p:nvSpPr>
            <p:cNvPr id="72" name="任意多边形 71"/>
            <p:cNvSpPr/>
            <p:nvPr>
              <p:custDataLst>
                <p:tags r:id="rId21"/>
              </p:custDataLst>
            </p:nvPr>
          </p:nvSpPr>
          <p:spPr>
            <a:xfrm>
              <a:off x="7961" y="6588"/>
              <a:ext cx="3276" cy="557"/>
            </a:xfrm>
            <a:custGeom>
              <a:avLst/>
              <a:gdLst>
                <a:gd name="connsiteX0" fmla="*/ 1738223 w 2130725"/>
                <a:gd name="connsiteY0" fmla="*/ 60387 h 362309"/>
                <a:gd name="connsiteX1" fmla="*/ 1621767 w 2130725"/>
                <a:gd name="connsiteY1" fmla="*/ 176843 h 362309"/>
                <a:gd name="connsiteX2" fmla="*/ 1738223 w 2130725"/>
                <a:gd name="connsiteY2" fmla="*/ 293299 h 362309"/>
                <a:gd name="connsiteX3" fmla="*/ 1854679 w 2130725"/>
                <a:gd name="connsiteY3" fmla="*/ 176843 h 362309"/>
                <a:gd name="connsiteX4" fmla="*/ 1738223 w 2130725"/>
                <a:gd name="connsiteY4" fmla="*/ 60387 h 362309"/>
                <a:gd name="connsiteX5" fmla="*/ 392502 w 2130725"/>
                <a:gd name="connsiteY5" fmla="*/ 60387 h 362309"/>
                <a:gd name="connsiteX6" fmla="*/ 276046 w 2130725"/>
                <a:gd name="connsiteY6" fmla="*/ 176843 h 362309"/>
                <a:gd name="connsiteX7" fmla="*/ 392502 w 2130725"/>
                <a:gd name="connsiteY7" fmla="*/ 293299 h 362309"/>
                <a:gd name="connsiteX8" fmla="*/ 508958 w 2130725"/>
                <a:gd name="connsiteY8" fmla="*/ 176843 h 362309"/>
                <a:gd name="connsiteX9" fmla="*/ 392502 w 2130725"/>
                <a:gd name="connsiteY9" fmla="*/ 60387 h 362309"/>
                <a:gd name="connsiteX10" fmla="*/ 0 w 2130725"/>
                <a:gd name="connsiteY10" fmla="*/ 0 h 362309"/>
                <a:gd name="connsiteX11" fmla="*/ 2130725 w 2130725"/>
                <a:gd name="connsiteY11" fmla="*/ 0 h 362309"/>
                <a:gd name="connsiteX12" fmla="*/ 2130725 w 2130725"/>
                <a:gd name="connsiteY12" fmla="*/ 362309 h 362309"/>
                <a:gd name="connsiteX13" fmla="*/ 0 w 2130725"/>
                <a:gd name="connsiteY13" fmla="*/ 362309 h 36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130725" h="362309">
                  <a:moveTo>
                    <a:pt x="1738223" y="60387"/>
                  </a:moveTo>
                  <a:cubicBezTo>
                    <a:pt x="1673906" y="60387"/>
                    <a:pt x="1621767" y="112526"/>
                    <a:pt x="1621767" y="176843"/>
                  </a:cubicBezTo>
                  <a:cubicBezTo>
                    <a:pt x="1621767" y="241160"/>
                    <a:pt x="1673906" y="293299"/>
                    <a:pt x="1738223" y="293299"/>
                  </a:cubicBezTo>
                  <a:cubicBezTo>
                    <a:pt x="1802540" y="293299"/>
                    <a:pt x="1854679" y="241160"/>
                    <a:pt x="1854679" y="176843"/>
                  </a:cubicBezTo>
                  <a:cubicBezTo>
                    <a:pt x="1854679" y="112526"/>
                    <a:pt x="1802540" y="60387"/>
                    <a:pt x="1738223" y="60387"/>
                  </a:cubicBezTo>
                  <a:close/>
                  <a:moveTo>
                    <a:pt x="392502" y="60387"/>
                  </a:moveTo>
                  <a:cubicBezTo>
                    <a:pt x="328185" y="60387"/>
                    <a:pt x="276046" y="112526"/>
                    <a:pt x="276046" y="176843"/>
                  </a:cubicBezTo>
                  <a:cubicBezTo>
                    <a:pt x="276046" y="241160"/>
                    <a:pt x="328185" y="293299"/>
                    <a:pt x="392502" y="293299"/>
                  </a:cubicBezTo>
                  <a:cubicBezTo>
                    <a:pt x="456819" y="293299"/>
                    <a:pt x="508958" y="241160"/>
                    <a:pt x="508958" y="176843"/>
                  </a:cubicBezTo>
                  <a:cubicBezTo>
                    <a:pt x="508958" y="112526"/>
                    <a:pt x="456819" y="60387"/>
                    <a:pt x="392502" y="60387"/>
                  </a:cubicBezTo>
                  <a:close/>
                  <a:moveTo>
                    <a:pt x="0" y="0"/>
                  </a:moveTo>
                  <a:lnTo>
                    <a:pt x="2130725" y="0"/>
                  </a:lnTo>
                  <a:lnTo>
                    <a:pt x="2130725" y="362309"/>
                  </a:lnTo>
                  <a:lnTo>
                    <a:pt x="0" y="362309"/>
                  </a:lnTo>
                  <a:close/>
                </a:path>
              </a:pathLst>
            </a:custGeom>
            <a:solidFill>
              <a:srgbClr val="9BBB59"/>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lnSpcReduction="10000"/>
            </a:bodyPr>
            <a:p>
              <a:pPr algn="ctr" fontAlgn="base"/>
              <a:r>
                <a:rPr lang="en-US" altLang="zh-CN" strike="noStrike" noProof="1" dirty="0">
                  <a:solidFill>
                    <a:schemeClr val="bg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rPr>
                <a:t>E</a:t>
              </a:r>
              <a:endParaRPr lang="en-US" altLang="zh-CN" strike="noStrike" noProof="1" dirty="0">
                <a:solidFill>
                  <a:schemeClr val="bg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endParaRPr>
            </a:p>
          </p:txBody>
        </p:sp>
        <p:sp>
          <p:nvSpPr>
            <p:cNvPr id="73" name="矩形 72"/>
            <p:cNvSpPr/>
            <p:nvPr>
              <p:custDataLst>
                <p:tags r:id="rId22"/>
              </p:custDataLst>
            </p:nvPr>
          </p:nvSpPr>
          <p:spPr>
            <a:xfrm>
              <a:off x="7961" y="7146"/>
              <a:ext cx="3276" cy="1664"/>
            </a:xfrm>
            <a:prstGeom prst="rect">
              <a:avLst/>
            </a:prstGeom>
            <a:solidFill>
              <a:srgbClr val="9BBB59">
                <a:lumMod val="40000"/>
                <a:lumOff val="60000"/>
              </a:srgbClr>
            </a:solidFill>
            <a:ln>
              <a:noFill/>
            </a:ln>
          </p:spPr>
          <p:style>
            <a:lnRef idx="2">
              <a:srgbClr val="1F74AD">
                <a:shade val="50000"/>
              </a:srgbClr>
            </a:lnRef>
            <a:fillRef idx="1">
              <a:srgbClr val="1F74AD"/>
            </a:fillRef>
            <a:effectRef idx="0">
              <a:srgbClr val="1F74AD"/>
            </a:effectRef>
            <a:fontRef idx="minor">
              <a:sysClr val="window" lastClr="FFFFFF"/>
            </a:fontRef>
          </p:style>
          <p:txBody>
            <a:bodyPr bIns="46800" rtlCol="0" anchor="ctr">
              <a:normAutofit/>
            </a:bodyPr>
            <a:p>
              <a:pPr algn="ctr" fontAlgn="base">
                <a:lnSpc>
                  <a:spcPct val="120000"/>
                </a:lnSpc>
              </a:pPr>
              <a:endParaRPr lang="zh-CN" altLang="en-US" sz="1400" strike="noStrike" spc="150" noProof="1" dirty="0">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74" name="圆角矩形 73"/>
            <p:cNvSpPr/>
            <p:nvPr>
              <p:custDataLst>
                <p:tags r:id="rId23"/>
              </p:custDataLst>
            </p:nvPr>
          </p:nvSpPr>
          <p:spPr>
            <a:xfrm>
              <a:off x="8446" y="6297"/>
              <a:ext cx="238" cy="689"/>
            </a:xfrm>
            <a:prstGeom prst="roundRect">
              <a:avLst>
                <a:gd name="adj" fmla="val 50000"/>
              </a:avLst>
            </a:prstGeom>
            <a:solidFill>
              <a:srgbClr val="9BBB59">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75" name="圆角矩形 74"/>
            <p:cNvSpPr/>
            <p:nvPr>
              <p:custDataLst>
                <p:tags r:id="rId24"/>
              </p:custDataLst>
            </p:nvPr>
          </p:nvSpPr>
          <p:spPr>
            <a:xfrm>
              <a:off x="10515" y="6297"/>
              <a:ext cx="238" cy="689"/>
            </a:xfrm>
            <a:prstGeom prst="roundRect">
              <a:avLst>
                <a:gd name="adj" fmla="val 50000"/>
              </a:avLst>
            </a:prstGeom>
            <a:solidFill>
              <a:srgbClr val="9BBB59">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58" name="文本框 57"/>
            <p:cNvSpPr txBox="1"/>
            <p:nvPr>
              <p:custDataLst>
                <p:tags r:id="rId25"/>
              </p:custDataLst>
            </p:nvPr>
          </p:nvSpPr>
          <p:spPr>
            <a:xfrm>
              <a:off x="7961" y="7196"/>
              <a:ext cx="3276" cy="1598"/>
            </a:xfrm>
            <a:prstGeom prst="rect">
              <a:avLst/>
            </a:prstGeom>
            <a:noFill/>
          </p:spPr>
          <p:txBody>
            <a:bodyPr wrap="none" rtlCol="0" anchor="ctr">
              <a:normAutofit/>
            </a:bodyPr>
            <a:p>
              <a:pPr algn="ctr">
                <a:lnSpc>
                  <a:spcPct val="120000"/>
                </a:lnSpc>
              </a:pPr>
              <a:r>
                <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rPr>
                <a:t>5. 神经系统</a:t>
              </a:r>
              <a:endPar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endParaRPr>
            </a:p>
          </p:txBody>
        </p:sp>
      </p:grpSp>
      <p:grpSp>
        <p:nvGrpSpPr>
          <p:cNvPr id="67" name="组合 66"/>
          <p:cNvGrpSpPr/>
          <p:nvPr/>
        </p:nvGrpSpPr>
        <p:grpSpPr>
          <a:xfrm>
            <a:off x="8118475" y="3654108"/>
            <a:ext cx="2079625" cy="1595437"/>
            <a:chOff x="12724" y="6297"/>
            <a:chExt cx="3276" cy="2513"/>
          </a:xfrm>
        </p:grpSpPr>
        <p:sp>
          <p:nvSpPr>
            <p:cNvPr id="87" name="任意多边形 86"/>
            <p:cNvSpPr/>
            <p:nvPr>
              <p:custDataLst>
                <p:tags r:id="rId26"/>
              </p:custDataLst>
            </p:nvPr>
          </p:nvSpPr>
          <p:spPr>
            <a:xfrm>
              <a:off x="12723" y="6588"/>
              <a:ext cx="3276" cy="557"/>
            </a:xfrm>
            <a:custGeom>
              <a:avLst/>
              <a:gdLst>
                <a:gd name="connsiteX0" fmla="*/ 1738223 w 2130725"/>
                <a:gd name="connsiteY0" fmla="*/ 60387 h 362309"/>
                <a:gd name="connsiteX1" fmla="*/ 1621767 w 2130725"/>
                <a:gd name="connsiteY1" fmla="*/ 176843 h 362309"/>
                <a:gd name="connsiteX2" fmla="*/ 1738223 w 2130725"/>
                <a:gd name="connsiteY2" fmla="*/ 293299 h 362309"/>
                <a:gd name="connsiteX3" fmla="*/ 1854679 w 2130725"/>
                <a:gd name="connsiteY3" fmla="*/ 176843 h 362309"/>
                <a:gd name="connsiteX4" fmla="*/ 1738223 w 2130725"/>
                <a:gd name="connsiteY4" fmla="*/ 60387 h 362309"/>
                <a:gd name="connsiteX5" fmla="*/ 392502 w 2130725"/>
                <a:gd name="connsiteY5" fmla="*/ 60387 h 362309"/>
                <a:gd name="connsiteX6" fmla="*/ 276046 w 2130725"/>
                <a:gd name="connsiteY6" fmla="*/ 176843 h 362309"/>
                <a:gd name="connsiteX7" fmla="*/ 392502 w 2130725"/>
                <a:gd name="connsiteY7" fmla="*/ 293299 h 362309"/>
                <a:gd name="connsiteX8" fmla="*/ 508958 w 2130725"/>
                <a:gd name="connsiteY8" fmla="*/ 176843 h 362309"/>
                <a:gd name="connsiteX9" fmla="*/ 392502 w 2130725"/>
                <a:gd name="connsiteY9" fmla="*/ 60387 h 362309"/>
                <a:gd name="connsiteX10" fmla="*/ 0 w 2130725"/>
                <a:gd name="connsiteY10" fmla="*/ 0 h 362309"/>
                <a:gd name="connsiteX11" fmla="*/ 2130725 w 2130725"/>
                <a:gd name="connsiteY11" fmla="*/ 0 h 362309"/>
                <a:gd name="connsiteX12" fmla="*/ 2130725 w 2130725"/>
                <a:gd name="connsiteY12" fmla="*/ 362309 h 362309"/>
                <a:gd name="connsiteX13" fmla="*/ 0 w 2130725"/>
                <a:gd name="connsiteY13" fmla="*/ 362309 h 36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130725" h="362309">
                  <a:moveTo>
                    <a:pt x="1738223" y="60387"/>
                  </a:moveTo>
                  <a:cubicBezTo>
                    <a:pt x="1673906" y="60387"/>
                    <a:pt x="1621767" y="112526"/>
                    <a:pt x="1621767" y="176843"/>
                  </a:cubicBezTo>
                  <a:cubicBezTo>
                    <a:pt x="1621767" y="241160"/>
                    <a:pt x="1673906" y="293299"/>
                    <a:pt x="1738223" y="293299"/>
                  </a:cubicBezTo>
                  <a:cubicBezTo>
                    <a:pt x="1802540" y="293299"/>
                    <a:pt x="1854679" y="241160"/>
                    <a:pt x="1854679" y="176843"/>
                  </a:cubicBezTo>
                  <a:cubicBezTo>
                    <a:pt x="1854679" y="112526"/>
                    <a:pt x="1802540" y="60387"/>
                    <a:pt x="1738223" y="60387"/>
                  </a:cubicBezTo>
                  <a:close/>
                  <a:moveTo>
                    <a:pt x="392502" y="60387"/>
                  </a:moveTo>
                  <a:cubicBezTo>
                    <a:pt x="328185" y="60387"/>
                    <a:pt x="276046" y="112526"/>
                    <a:pt x="276046" y="176843"/>
                  </a:cubicBezTo>
                  <a:cubicBezTo>
                    <a:pt x="276046" y="241160"/>
                    <a:pt x="328185" y="293299"/>
                    <a:pt x="392502" y="293299"/>
                  </a:cubicBezTo>
                  <a:cubicBezTo>
                    <a:pt x="456819" y="293299"/>
                    <a:pt x="508958" y="241160"/>
                    <a:pt x="508958" y="176843"/>
                  </a:cubicBezTo>
                  <a:cubicBezTo>
                    <a:pt x="508958" y="112526"/>
                    <a:pt x="456819" y="60387"/>
                    <a:pt x="392502" y="60387"/>
                  </a:cubicBezTo>
                  <a:close/>
                  <a:moveTo>
                    <a:pt x="0" y="0"/>
                  </a:moveTo>
                  <a:lnTo>
                    <a:pt x="2130725" y="0"/>
                  </a:lnTo>
                  <a:lnTo>
                    <a:pt x="2130725" y="362309"/>
                  </a:lnTo>
                  <a:lnTo>
                    <a:pt x="0" y="362309"/>
                  </a:lnTo>
                  <a:close/>
                </a:path>
              </a:pathLst>
            </a:custGeom>
            <a:solidFill>
              <a:srgbClr val="FFC000"/>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lnSpcReduction="10000"/>
            </a:bodyPr>
            <a:p>
              <a:pPr algn="ctr" fontAlgn="base"/>
              <a:r>
                <a:rPr lang="en-US" altLang="zh-CN" strike="noStrike" noProof="1" dirty="0">
                  <a:solidFill>
                    <a:schemeClr val="bg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rPr>
                <a:t>E</a:t>
              </a:r>
              <a:endParaRPr lang="en-US" altLang="zh-CN" strike="noStrike" noProof="1" dirty="0">
                <a:solidFill>
                  <a:schemeClr val="bg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endParaRPr>
            </a:p>
          </p:txBody>
        </p:sp>
        <p:sp>
          <p:nvSpPr>
            <p:cNvPr id="88" name="矩形 87"/>
            <p:cNvSpPr/>
            <p:nvPr>
              <p:custDataLst>
                <p:tags r:id="rId27"/>
              </p:custDataLst>
            </p:nvPr>
          </p:nvSpPr>
          <p:spPr>
            <a:xfrm>
              <a:off x="12723" y="7146"/>
              <a:ext cx="3276" cy="1664"/>
            </a:xfrm>
            <a:prstGeom prst="rect">
              <a:avLst/>
            </a:prstGeom>
            <a:solidFill>
              <a:srgbClr val="FFC000">
                <a:lumMod val="40000"/>
                <a:lumOff val="60000"/>
              </a:srgbClr>
            </a:solidFill>
            <a:ln>
              <a:noFill/>
            </a:ln>
          </p:spPr>
          <p:style>
            <a:lnRef idx="2">
              <a:srgbClr val="1F74AD">
                <a:shade val="50000"/>
              </a:srgbClr>
            </a:lnRef>
            <a:fillRef idx="1">
              <a:srgbClr val="1F74AD"/>
            </a:fillRef>
            <a:effectRef idx="0">
              <a:srgbClr val="1F74AD"/>
            </a:effectRef>
            <a:fontRef idx="minor">
              <a:sysClr val="window" lastClr="FFFFFF"/>
            </a:fontRef>
          </p:style>
          <p:txBody>
            <a:bodyPr bIns="46800" rtlCol="0" anchor="ctr">
              <a:normAutofit/>
            </a:bodyPr>
            <a:p>
              <a:pPr algn="ctr" fontAlgn="base">
                <a:lnSpc>
                  <a:spcPct val="120000"/>
                </a:lnSpc>
              </a:pPr>
              <a:endParaRPr lang="zh-CN" altLang="en-US" sz="1400" strike="noStrike" spc="150" noProof="1" dirty="0">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89" name="圆角矩形 88"/>
            <p:cNvSpPr/>
            <p:nvPr>
              <p:custDataLst>
                <p:tags r:id="rId28"/>
              </p:custDataLst>
            </p:nvPr>
          </p:nvSpPr>
          <p:spPr>
            <a:xfrm>
              <a:off x="13207" y="6297"/>
              <a:ext cx="238" cy="689"/>
            </a:xfrm>
            <a:prstGeom prst="roundRect">
              <a:avLst>
                <a:gd name="adj" fmla="val 50000"/>
              </a:avLst>
            </a:prstGeom>
            <a:solidFill>
              <a:srgbClr val="FFC000">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90" name="圆角矩形 89"/>
            <p:cNvSpPr/>
            <p:nvPr>
              <p:custDataLst>
                <p:tags r:id="rId29"/>
              </p:custDataLst>
            </p:nvPr>
          </p:nvSpPr>
          <p:spPr>
            <a:xfrm>
              <a:off x="15276" y="6297"/>
              <a:ext cx="238" cy="689"/>
            </a:xfrm>
            <a:prstGeom prst="roundRect">
              <a:avLst>
                <a:gd name="adj" fmla="val 50000"/>
              </a:avLst>
            </a:prstGeom>
            <a:solidFill>
              <a:srgbClr val="FFC000">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59" name="文本框 58"/>
            <p:cNvSpPr txBox="1"/>
            <p:nvPr>
              <p:custDataLst>
                <p:tags r:id="rId30"/>
              </p:custDataLst>
            </p:nvPr>
          </p:nvSpPr>
          <p:spPr>
            <a:xfrm>
              <a:off x="12723" y="7196"/>
              <a:ext cx="3276" cy="1598"/>
            </a:xfrm>
            <a:prstGeom prst="rect">
              <a:avLst/>
            </a:prstGeom>
            <a:noFill/>
          </p:spPr>
          <p:txBody>
            <a:bodyPr wrap="none" rtlCol="0" anchor="ctr">
              <a:normAutofit/>
            </a:bodyPr>
            <a:p>
              <a:pPr algn="ctr">
                <a:lnSpc>
                  <a:spcPct val="120000"/>
                </a:lnSpc>
              </a:pPr>
              <a:r>
                <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rPr>
                <a:t>6. 临近死亡的体征</a:t>
              </a:r>
              <a:endPar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endParaRPr>
            </a:p>
          </p:txBody>
        </p:sp>
      </p:grpSp>
      <p:sp>
        <p:nvSpPr>
          <p:cNvPr id="23" name="Title 6"/>
          <p:cNvSpPr txBox="1"/>
          <p:nvPr>
            <p:custDataLst>
              <p:tags r:id="rId31"/>
            </p:custDataLst>
          </p:nvPr>
        </p:nvSpPr>
        <p:spPr>
          <a:xfrm>
            <a:off x="193942" y="58649"/>
            <a:ext cx="6162040" cy="53403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3000" b="1" spc="388" dirty="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二、临终患者的生理变化及护理</a:t>
            </a:r>
            <a:endParaRPr sz="3000" b="1" spc="388" dirty="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
        <p:nvSpPr>
          <p:cNvPr id="2" name="文本框 1"/>
          <p:cNvSpPr txBox="1"/>
          <p:nvPr/>
        </p:nvSpPr>
        <p:spPr>
          <a:xfrm>
            <a:off x="2070100" y="1320800"/>
            <a:ext cx="6948805" cy="368300"/>
          </a:xfrm>
          <a:prstGeom prst="rect">
            <a:avLst/>
          </a:prstGeom>
          <a:noFill/>
        </p:spPr>
        <p:txBody>
          <a:bodyPr wrap="square" rtlCol="0">
            <a:spAutoFit/>
          </a:bodyPr>
          <a:p>
            <a:r>
              <a:rPr lang="zh-CN" altLang="en-US" b="1">
                <a:solidFill>
                  <a:srgbClr val="2E75B6"/>
                </a:solidFill>
                <a:latin typeface="微软雅黑" panose="020B0503020204020204" charset="-122"/>
                <a:ea typeface="微软雅黑" panose="020B0503020204020204" charset="-122"/>
              </a:rPr>
              <a:t>（一）生理变化</a:t>
            </a:r>
            <a:endParaRPr lang="zh-CN" altLang="en-US" b="1">
              <a:solidFill>
                <a:srgbClr val="2E75B6"/>
              </a:solidFill>
              <a:latin typeface="微软雅黑" panose="020B0503020204020204" charset="-122"/>
              <a:ea typeface="微软雅黑" panose="020B0503020204020204" charset="-122"/>
            </a:endParaRPr>
          </a:p>
        </p:txBody>
      </p:sp>
    </p:spTree>
    <p:custDataLst>
      <p:tags r:id="rId32"/>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61"/>
                                        </p:tgtEl>
                                        <p:attrNameLst>
                                          <p:attrName>style.visibility</p:attrName>
                                        </p:attrNameLst>
                                      </p:cBhvr>
                                      <p:to>
                                        <p:strVal val="visible"/>
                                      </p:to>
                                    </p:set>
                                    <p:anim calcmode="lin" valueType="num">
                                      <p:cBhvr>
                                        <p:cTn id="7" dur="500"/>
                                        <p:tgtEl>
                                          <p:spTgt spid="61"/>
                                        </p:tgtEl>
                                        <p:attrNameLst>
                                          <p:attrName>ppt_y</p:attrName>
                                        </p:attrNameLst>
                                      </p:cBhvr>
                                      <p:tavLst>
                                        <p:tav tm="0">
                                          <p:val>
                                            <p:strVal val="#ppt_y-#ppt_h*1.125000"/>
                                          </p:val>
                                        </p:tav>
                                        <p:tav tm="100000">
                                          <p:val>
                                            <p:strVal val="#ppt_y"/>
                                          </p:val>
                                        </p:tav>
                                      </p:tavLst>
                                    </p:anim>
                                    <p:animEffect transition="in" filter="wipe(down)">
                                      <p:cBhvr>
                                        <p:cTn id="8" dur="500"/>
                                        <p:tgtEl>
                                          <p:spTgt spid="61"/>
                                        </p:tgtEl>
                                      </p:cBhvr>
                                    </p:animEffect>
                                  </p:childTnLst>
                                </p:cTn>
                              </p:par>
                            </p:childTnLst>
                          </p:cTn>
                        </p:par>
                        <p:par>
                          <p:cTn id="9" fill="hold">
                            <p:stCondLst>
                              <p:cond delay="500"/>
                            </p:stCondLst>
                            <p:childTnLst>
                              <p:par>
                                <p:cTn id="10" presetID="12" presetClass="entr" presetSubtype="1" fill="hold" nodeType="afterEffect">
                                  <p:stCondLst>
                                    <p:cond delay="0"/>
                                  </p:stCondLst>
                                  <p:childTnLst>
                                    <p:set>
                                      <p:cBhvr>
                                        <p:cTn id="11" dur="1" fill="hold">
                                          <p:stCondLst>
                                            <p:cond delay="0"/>
                                          </p:stCondLst>
                                        </p:cTn>
                                        <p:tgtEl>
                                          <p:spTgt spid="62"/>
                                        </p:tgtEl>
                                        <p:attrNameLst>
                                          <p:attrName>style.visibility</p:attrName>
                                        </p:attrNameLst>
                                      </p:cBhvr>
                                      <p:to>
                                        <p:strVal val="visible"/>
                                      </p:to>
                                    </p:set>
                                    <p:anim calcmode="lin" valueType="num">
                                      <p:cBhvr>
                                        <p:cTn id="12" dur="500"/>
                                        <p:tgtEl>
                                          <p:spTgt spid="62"/>
                                        </p:tgtEl>
                                        <p:attrNameLst>
                                          <p:attrName>ppt_y</p:attrName>
                                        </p:attrNameLst>
                                      </p:cBhvr>
                                      <p:tavLst>
                                        <p:tav tm="0">
                                          <p:val>
                                            <p:strVal val="#ppt_y-#ppt_h*1.125000"/>
                                          </p:val>
                                        </p:tav>
                                        <p:tav tm="100000">
                                          <p:val>
                                            <p:strVal val="#ppt_y"/>
                                          </p:val>
                                        </p:tav>
                                      </p:tavLst>
                                    </p:anim>
                                    <p:animEffect transition="in" filter="wipe(down)">
                                      <p:cBhvr>
                                        <p:cTn id="13" dur="500"/>
                                        <p:tgtEl>
                                          <p:spTgt spid="62"/>
                                        </p:tgtEl>
                                      </p:cBhvr>
                                    </p:animEffect>
                                  </p:childTnLst>
                                </p:cTn>
                              </p:par>
                            </p:childTnLst>
                          </p:cTn>
                        </p:par>
                        <p:par>
                          <p:cTn id="14" fill="hold">
                            <p:stCondLst>
                              <p:cond delay="1000"/>
                            </p:stCondLst>
                            <p:childTnLst>
                              <p:par>
                                <p:cTn id="15" presetID="12" presetClass="entr" presetSubtype="1" fill="hold" nodeType="afterEffect">
                                  <p:stCondLst>
                                    <p:cond delay="0"/>
                                  </p:stCondLst>
                                  <p:childTnLst>
                                    <p:set>
                                      <p:cBhvr>
                                        <p:cTn id="16" dur="1" fill="hold">
                                          <p:stCondLst>
                                            <p:cond delay="0"/>
                                          </p:stCondLst>
                                        </p:cTn>
                                        <p:tgtEl>
                                          <p:spTgt spid="63"/>
                                        </p:tgtEl>
                                        <p:attrNameLst>
                                          <p:attrName>style.visibility</p:attrName>
                                        </p:attrNameLst>
                                      </p:cBhvr>
                                      <p:to>
                                        <p:strVal val="visible"/>
                                      </p:to>
                                    </p:set>
                                    <p:anim calcmode="lin" valueType="num">
                                      <p:cBhvr>
                                        <p:cTn id="17" dur="500"/>
                                        <p:tgtEl>
                                          <p:spTgt spid="63"/>
                                        </p:tgtEl>
                                        <p:attrNameLst>
                                          <p:attrName>ppt_y</p:attrName>
                                        </p:attrNameLst>
                                      </p:cBhvr>
                                      <p:tavLst>
                                        <p:tav tm="0">
                                          <p:val>
                                            <p:strVal val="#ppt_y-#ppt_h*1.125000"/>
                                          </p:val>
                                        </p:tav>
                                        <p:tav tm="100000">
                                          <p:val>
                                            <p:strVal val="#ppt_y"/>
                                          </p:val>
                                        </p:tav>
                                      </p:tavLst>
                                    </p:anim>
                                    <p:animEffect transition="in" filter="wipe(down)">
                                      <p:cBhvr>
                                        <p:cTn id="18" dur="500"/>
                                        <p:tgtEl>
                                          <p:spTgt spid="63"/>
                                        </p:tgtEl>
                                      </p:cBhvr>
                                    </p:animEffect>
                                  </p:childTnLst>
                                </p:cTn>
                              </p:par>
                            </p:childTnLst>
                          </p:cTn>
                        </p:par>
                        <p:par>
                          <p:cTn id="19" fill="hold">
                            <p:stCondLst>
                              <p:cond delay="1500"/>
                            </p:stCondLst>
                            <p:childTnLst>
                              <p:par>
                                <p:cTn id="20" presetID="12" presetClass="entr" presetSubtype="1" fill="hold" nodeType="afterEffect">
                                  <p:stCondLst>
                                    <p:cond delay="0"/>
                                  </p:stCondLst>
                                  <p:childTnLst>
                                    <p:set>
                                      <p:cBhvr>
                                        <p:cTn id="21" dur="1" fill="hold">
                                          <p:stCondLst>
                                            <p:cond delay="0"/>
                                          </p:stCondLst>
                                        </p:cTn>
                                        <p:tgtEl>
                                          <p:spTgt spid="64"/>
                                        </p:tgtEl>
                                        <p:attrNameLst>
                                          <p:attrName>style.visibility</p:attrName>
                                        </p:attrNameLst>
                                      </p:cBhvr>
                                      <p:to>
                                        <p:strVal val="visible"/>
                                      </p:to>
                                    </p:set>
                                    <p:anim calcmode="lin" valueType="num">
                                      <p:cBhvr>
                                        <p:cTn id="22" dur="500"/>
                                        <p:tgtEl>
                                          <p:spTgt spid="64"/>
                                        </p:tgtEl>
                                        <p:attrNameLst>
                                          <p:attrName>ppt_y</p:attrName>
                                        </p:attrNameLst>
                                      </p:cBhvr>
                                      <p:tavLst>
                                        <p:tav tm="0">
                                          <p:val>
                                            <p:strVal val="#ppt_y-#ppt_h*1.125000"/>
                                          </p:val>
                                        </p:tav>
                                        <p:tav tm="100000">
                                          <p:val>
                                            <p:strVal val="#ppt_y"/>
                                          </p:val>
                                        </p:tav>
                                      </p:tavLst>
                                    </p:anim>
                                    <p:animEffect transition="in" filter="wipe(down)">
                                      <p:cBhvr>
                                        <p:cTn id="23" dur="500"/>
                                        <p:tgtEl>
                                          <p:spTgt spid="64"/>
                                        </p:tgtEl>
                                      </p:cBhvr>
                                    </p:animEffect>
                                  </p:childTnLst>
                                </p:cTn>
                              </p:par>
                            </p:childTnLst>
                          </p:cTn>
                        </p:par>
                        <p:par>
                          <p:cTn id="24" fill="hold">
                            <p:stCondLst>
                              <p:cond delay="2000"/>
                            </p:stCondLst>
                            <p:childTnLst>
                              <p:par>
                                <p:cTn id="25" presetID="12" presetClass="entr" presetSubtype="1" fill="hold" nodeType="afterEffect">
                                  <p:stCondLst>
                                    <p:cond delay="0"/>
                                  </p:stCondLst>
                                  <p:childTnLst>
                                    <p:set>
                                      <p:cBhvr>
                                        <p:cTn id="26" dur="1" fill="hold">
                                          <p:stCondLst>
                                            <p:cond delay="0"/>
                                          </p:stCondLst>
                                        </p:cTn>
                                        <p:tgtEl>
                                          <p:spTgt spid="66"/>
                                        </p:tgtEl>
                                        <p:attrNameLst>
                                          <p:attrName>style.visibility</p:attrName>
                                        </p:attrNameLst>
                                      </p:cBhvr>
                                      <p:to>
                                        <p:strVal val="visible"/>
                                      </p:to>
                                    </p:set>
                                    <p:anim calcmode="lin" valueType="num">
                                      <p:cBhvr>
                                        <p:cTn id="27" dur="500"/>
                                        <p:tgtEl>
                                          <p:spTgt spid="66"/>
                                        </p:tgtEl>
                                        <p:attrNameLst>
                                          <p:attrName>ppt_y</p:attrName>
                                        </p:attrNameLst>
                                      </p:cBhvr>
                                      <p:tavLst>
                                        <p:tav tm="0">
                                          <p:val>
                                            <p:strVal val="#ppt_y-#ppt_h*1.125000"/>
                                          </p:val>
                                        </p:tav>
                                        <p:tav tm="100000">
                                          <p:val>
                                            <p:strVal val="#ppt_y"/>
                                          </p:val>
                                        </p:tav>
                                      </p:tavLst>
                                    </p:anim>
                                    <p:animEffect transition="in" filter="wipe(down)">
                                      <p:cBhvr>
                                        <p:cTn id="28" dur="500"/>
                                        <p:tgtEl>
                                          <p:spTgt spid="66"/>
                                        </p:tgtEl>
                                      </p:cBhvr>
                                    </p:animEffect>
                                  </p:childTnLst>
                                </p:cTn>
                              </p:par>
                            </p:childTnLst>
                          </p:cTn>
                        </p:par>
                        <p:par>
                          <p:cTn id="29" fill="hold">
                            <p:stCondLst>
                              <p:cond delay="2500"/>
                            </p:stCondLst>
                            <p:childTnLst>
                              <p:par>
                                <p:cTn id="30" presetID="12" presetClass="entr" presetSubtype="1" fill="hold" nodeType="afterEffect">
                                  <p:stCondLst>
                                    <p:cond delay="0"/>
                                  </p:stCondLst>
                                  <p:childTnLst>
                                    <p:set>
                                      <p:cBhvr>
                                        <p:cTn id="31" dur="1" fill="hold">
                                          <p:stCondLst>
                                            <p:cond delay="0"/>
                                          </p:stCondLst>
                                        </p:cTn>
                                        <p:tgtEl>
                                          <p:spTgt spid="67"/>
                                        </p:tgtEl>
                                        <p:attrNameLst>
                                          <p:attrName>style.visibility</p:attrName>
                                        </p:attrNameLst>
                                      </p:cBhvr>
                                      <p:to>
                                        <p:strVal val="visible"/>
                                      </p:to>
                                    </p:set>
                                    <p:anim calcmode="lin" valueType="num">
                                      <p:cBhvr>
                                        <p:cTn id="32" dur="500"/>
                                        <p:tgtEl>
                                          <p:spTgt spid="67"/>
                                        </p:tgtEl>
                                        <p:attrNameLst>
                                          <p:attrName>ppt_y</p:attrName>
                                        </p:attrNameLst>
                                      </p:cBhvr>
                                      <p:tavLst>
                                        <p:tav tm="0">
                                          <p:val>
                                            <p:strVal val="#ppt_y-#ppt_h*1.125000"/>
                                          </p:val>
                                        </p:tav>
                                        <p:tav tm="100000">
                                          <p:val>
                                            <p:strVal val="#ppt_y"/>
                                          </p:val>
                                        </p:tav>
                                      </p:tavLst>
                                    </p:anim>
                                    <p:animEffect transition="in" filter="wipe(down)">
                                      <p:cBhvr>
                                        <p:cTn id="33"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16" name="组合 115"/>
          <p:cNvGrpSpPr/>
          <p:nvPr/>
        </p:nvGrpSpPr>
        <p:grpSpPr>
          <a:xfrm>
            <a:off x="1289050" y="2733675"/>
            <a:ext cx="2754313" cy="661988"/>
            <a:chOff x="1466" y="3646"/>
            <a:chExt cx="4336" cy="1106"/>
          </a:xfrm>
        </p:grpSpPr>
        <p:sp>
          <p:nvSpPr>
            <p:cNvPr id="103" name="圆角矩形 4"/>
            <p:cNvSpPr/>
            <p:nvPr>
              <p:custDataLst>
                <p:tags r:id="rId1"/>
              </p:custDataLst>
            </p:nvPr>
          </p:nvSpPr>
          <p:spPr>
            <a:xfrm>
              <a:off x="1466" y="3646"/>
              <a:ext cx="2949" cy="1106"/>
            </a:xfrm>
            <a:prstGeom prst="roundRect">
              <a:avLst/>
            </a:prstGeom>
            <a:solidFill>
              <a:schemeClr val="accent2">
                <a:lumMod val="50000"/>
              </a:schemeClr>
            </a:solidFill>
            <a:ln>
              <a:noFill/>
            </a:ln>
          </p:spPr>
          <p:style>
            <a:lnRef idx="2">
              <a:srgbClr val="D87F82">
                <a:shade val="50000"/>
              </a:srgbClr>
            </a:lnRef>
            <a:fillRef idx="1">
              <a:srgbClr val="D87F82"/>
            </a:fillRef>
            <a:effectRef idx="0">
              <a:srgbClr val="D87F82"/>
            </a:effectRef>
            <a:fontRef idx="minor">
              <a:srgbClr val="FFFFFF"/>
            </a:fontRef>
          </p:style>
          <p:txBody>
            <a:bodyPr rtlCol="0" anchor="ctr">
              <a:normAutofit/>
            </a:bodyPr>
            <a:p>
              <a:pPr marL="0" lvl="0" indent="0" algn="ctr" fontAlgn="base">
                <a:lnSpc>
                  <a:spcPct val="100000"/>
                </a:lnSpc>
                <a:spcBef>
                  <a:spcPts val="0"/>
                </a:spcBef>
                <a:spcAft>
                  <a:spcPts val="0"/>
                </a:spcAft>
                <a:buSzPct val="100000"/>
                <a:defRPr/>
              </a:pPr>
              <a:r>
                <a:rPr sz="1600" strike="noStrike" kern="0" spc="-100" noProof="1" dirty="0">
                  <a:solidFill>
                    <a:srgbClr val="FFFFFF"/>
                  </a:solidFill>
                  <a:uLnTx/>
                  <a:uFillTx/>
                  <a:latin typeface="微软雅黑" panose="020B0503020204020204" charset="-122"/>
                  <a:ea typeface="微软雅黑" panose="020B0503020204020204" charset="-122"/>
                  <a:cs typeface="微软雅黑" panose="020B0503020204020204" charset="-122"/>
                  <a:sym typeface="Arial" panose="020B0604020202020204" pitchFamily="34" charset="0"/>
                </a:rPr>
                <a:t>1. 改善循环和呼吸功能</a:t>
              </a:r>
              <a:endParaRPr sz="1600" strike="noStrike" kern="0" spc="-100" noProof="1" dirty="0">
                <a:solidFill>
                  <a:srgbClr val="FFFFFF"/>
                </a:solidFill>
                <a:uLnTx/>
                <a:uFillTx/>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110" name="右箭头 13"/>
            <p:cNvSpPr/>
            <p:nvPr>
              <p:custDataLst>
                <p:tags r:id="rId2"/>
              </p:custDataLst>
            </p:nvPr>
          </p:nvSpPr>
          <p:spPr>
            <a:xfrm>
              <a:off x="4726" y="3856"/>
              <a:ext cx="1076" cy="685"/>
            </a:xfrm>
            <a:prstGeom prst="rightArrow">
              <a:avLst/>
            </a:prstGeom>
            <a:solidFill>
              <a:srgbClr val="FFFFFF">
                <a:lumMod val="85000"/>
              </a:srgbClr>
            </a:solidFill>
            <a:ln>
              <a:noFill/>
            </a:ln>
          </p:spPr>
          <p:style>
            <a:lnRef idx="2">
              <a:srgbClr val="D87F82">
                <a:shade val="50000"/>
              </a:srgbClr>
            </a:lnRef>
            <a:fillRef idx="1">
              <a:srgbClr val="D87F82"/>
            </a:fillRef>
            <a:effectRef idx="0">
              <a:srgbClr val="D87F82"/>
            </a:effectRef>
            <a:fontRef idx="minor">
              <a:srgbClr val="FFFFFF"/>
            </a:fontRef>
          </p:style>
          <p:txBody>
            <a:bodyPr rtlCol="0" anchor="ctr">
              <a:normAutofit fontScale="45000" lnSpcReduction="20000"/>
            </a:bodyPr>
            <a:p>
              <a:pPr marL="0" marR="0" lvl="0" indent="0" algn="ctr" defTabSz="914400" eaLnBrk="1" fontAlgn="base" latinLnBrk="0" hangingPunct="1">
                <a:spcBef>
                  <a:spcPts val="0"/>
                </a:spcBef>
                <a:spcAft>
                  <a:spcPts val="0"/>
                </a:spcAft>
                <a:buClrTx/>
                <a:buSzTx/>
                <a:buFontTx/>
                <a:buNone/>
                <a:defRPr/>
              </a:pPr>
              <a:endParaRPr kumimoji="0" lang="zh-CN" altLang="en-US" sz="1800" b="0" i="0" strike="noStrike" kern="0" spc="-100" baseline="0" noProof="0">
                <a:ln>
                  <a:noFill/>
                </a:ln>
                <a:solidFill>
                  <a:srgbClr val="FFFFFF">
                    <a:lumMod val="50000"/>
                  </a:srgbClr>
                </a:solidFill>
                <a:effectLst/>
                <a:uLnTx/>
                <a:uFillTx/>
              </a:endParaRPr>
            </a:p>
          </p:txBody>
        </p:sp>
      </p:grpSp>
      <p:grpSp>
        <p:nvGrpSpPr>
          <p:cNvPr id="117" name="组合 116"/>
          <p:cNvGrpSpPr/>
          <p:nvPr/>
        </p:nvGrpSpPr>
        <p:grpSpPr>
          <a:xfrm>
            <a:off x="4240213" y="2733675"/>
            <a:ext cx="2752725" cy="661988"/>
            <a:chOff x="6112" y="3646"/>
            <a:chExt cx="4336" cy="1106"/>
          </a:xfrm>
        </p:grpSpPr>
        <p:sp>
          <p:nvSpPr>
            <p:cNvPr id="104" name="圆角矩形 5"/>
            <p:cNvSpPr/>
            <p:nvPr>
              <p:custDataLst>
                <p:tags r:id="rId3"/>
              </p:custDataLst>
            </p:nvPr>
          </p:nvSpPr>
          <p:spPr>
            <a:xfrm>
              <a:off x="6112" y="3646"/>
              <a:ext cx="2949" cy="1106"/>
            </a:xfrm>
            <a:prstGeom prst="roundRect">
              <a:avLst/>
            </a:prstGeom>
            <a:solidFill>
              <a:schemeClr val="accent1"/>
            </a:solidFill>
            <a:ln>
              <a:noFill/>
            </a:ln>
          </p:spPr>
          <p:style>
            <a:lnRef idx="2">
              <a:srgbClr val="D87F82">
                <a:shade val="50000"/>
              </a:srgbClr>
            </a:lnRef>
            <a:fillRef idx="1">
              <a:srgbClr val="D87F82"/>
            </a:fillRef>
            <a:effectRef idx="0">
              <a:srgbClr val="D87F82"/>
            </a:effectRef>
            <a:fontRef idx="minor">
              <a:srgbClr val="FFFFFF"/>
            </a:fontRef>
          </p:style>
          <p:txBody>
            <a:bodyPr rtlCol="0" anchor="ctr">
              <a:normAutofit/>
            </a:bodyPr>
            <a:p>
              <a:pPr lvl="0" algn="ctr" fontAlgn="base">
                <a:defRPr/>
              </a:pPr>
              <a:r>
                <a:rPr lang="en-US" altLang="zh-CN" sz="1600" strike="noStrike" kern="0" spc="-100" noProof="1" dirty="0">
                  <a:solidFill>
                    <a:srgbClr val="FFFFFF"/>
                  </a:solidFill>
                  <a:uFillTx/>
                  <a:latin typeface="微软雅黑" panose="020B0503020204020204" charset="-122"/>
                  <a:ea typeface="微软雅黑" panose="020B0503020204020204" charset="-122"/>
                </a:rPr>
                <a:t>2. 增进营养</a:t>
              </a:r>
              <a:endParaRPr lang="en-US" altLang="zh-CN" sz="1600" strike="noStrike" kern="0" spc="-100" noProof="1" dirty="0">
                <a:solidFill>
                  <a:srgbClr val="FFFFFF"/>
                </a:solidFill>
                <a:uFillTx/>
                <a:latin typeface="微软雅黑" panose="020B0503020204020204" charset="-122"/>
                <a:ea typeface="微软雅黑" panose="020B0503020204020204" charset="-122"/>
              </a:endParaRPr>
            </a:p>
          </p:txBody>
        </p:sp>
        <p:sp>
          <p:nvSpPr>
            <p:cNvPr id="111" name="右箭头 14"/>
            <p:cNvSpPr/>
            <p:nvPr>
              <p:custDataLst>
                <p:tags r:id="rId4"/>
              </p:custDataLst>
            </p:nvPr>
          </p:nvSpPr>
          <p:spPr>
            <a:xfrm>
              <a:off x="9372" y="3856"/>
              <a:ext cx="1076" cy="685"/>
            </a:xfrm>
            <a:prstGeom prst="rightArrow">
              <a:avLst/>
            </a:prstGeom>
            <a:solidFill>
              <a:srgbClr val="FFFFFF">
                <a:lumMod val="85000"/>
              </a:srgbClr>
            </a:solidFill>
            <a:ln>
              <a:noFill/>
            </a:ln>
          </p:spPr>
          <p:style>
            <a:lnRef idx="2">
              <a:srgbClr val="D87F82">
                <a:shade val="50000"/>
              </a:srgbClr>
            </a:lnRef>
            <a:fillRef idx="1">
              <a:srgbClr val="D87F82"/>
            </a:fillRef>
            <a:effectRef idx="0">
              <a:srgbClr val="D87F82"/>
            </a:effectRef>
            <a:fontRef idx="minor">
              <a:srgbClr val="FFFFFF"/>
            </a:fontRef>
          </p:style>
          <p:txBody>
            <a:bodyPr rtlCol="0" anchor="ctr">
              <a:normAutofit fontScale="45000" lnSpcReduction="20000"/>
            </a:bodyPr>
            <a:p>
              <a:pPr marL="0" marR="0" lvl="0" indent="0" algn="ctr" defTabSz="914400" eaLnBrk="1" fontAlgn="base" latinLnBrk="0" hangingPunct="1">
                <a:spcBef>
                  <a:spcPts val="0"/>
                </a:spcBef>
                <a:spcAft>
                  <a:spcPts val="0"/>
                </a:spcAft>
                <a:buClrTx/>
                <a:buSzTx/>
                <a:buFontTx/>
                <a:buNone/>
                <a:defRPr/>
              </a:pPr>
              <a:endParaRPr kumimoji="0" lang="zh-CN" altLang="en-US" sz="1800" b="0" i="0" strike="noStrike" kern="0" spc="-100" baseline="0" noProof="0">
                <a:ln>
                  <a:noFill/>
                </a:ln>
                <a:solidFill>
                  <a:srgbClr val="FFFFFF">
                    <a:lumMod val="50000"/>
                  </a:srgbClr>
                </a:solidFill>
                <a:effectLst/>
                <a:uLnTx/>
                <a:uFillTx/>
              </a:endParaRPr>
            </a:p>
          </p:txBody>
        </p:sp>
      </p:grpSp>
      <p:sp>
        <p:nvSpPr>
          <p:cNvPr id="112" name="右箭头 16"/>
          <p:cNvSpPr/>
          <p:nvPr>
            <p:custDataLst>
              <p:tags r:id="rId5"/>
            </p:custDataLst>
          </p:nvPr>
        </p:nvSpPr>
        <p:spPr>
          <a:xfrm flipH="1">
            <a:off x="3360420" y="4801870"/>
            <a:ext cx="683260" cy="410210"/>
          </a:xfrm>
          <a:prstGeom prst="rightArrow">
            <a:avLst/>
          </a:prstGeom>
          <a:solidFill>
            <a:srgbClr val="FFFFFF">
              <a:lumMod val="85000"/>
            </a:srgbClr>
          </a:solidFill>
          <a:ln>
            <a:noFill/>
          </a:ln>
        </p:spPr>
        <p:style>
          <a:lnRef idx="2">
            <a:srgbClr val="D87F82">
              <a:shade val="50000"/>
            </a:srgbClr>
          </a:lnRef>
          <a:fillRef idx="1">
            <a:srgbClr val="D87F82"/>
          </a:fillRef>
          <a:effectRef idx="0">
            <a:srgbClr val="D87F82"/>
          </a:effectRef>
          <a:fontRef idx="minor">
            <a:srgbClr val="FFFFFF"/>
          </a:fontRef>
        </p:style>
        <p:txBody>
          <a:bodyPr rtlCol="0" anchor="ctr">
            <a:normAutofit fontScale="45000" lnSpcReduction="20000"/>
          </a:bodyPr>
          <a:p>
            <a:pPr marL="0" marR="0" lvl="0" indent="0" algn="ctr" defTabSz="914400" eaLnBrk="1" fontAlgn="base" latinLnBrk="0" hangingPunct="1">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lumMod val="50000"/>
                </a:srgbClr>
              </a:solidFill>
              <a:effectLst/>
              <a:uLnTx/>
              <a:uFillTx/>
            </a:endParaRPr>
          </a:p>
        </p:txBody>
      </p:sp>
      <p:grpSp>
        <p:nvGrpSpPr>
          <p:cNvPr id="129" name="组合 128"/>
          <p:cNvGrpSpPr/>
          <p:nvPr/>
        </p:nvGrpSpPr>
        <p:grpSpPr>
          <a:xfrm>
            <a:off x="4241800" y="4657725"/>
            <a:ext cx="2751138" cy="661988"/>
            <a:chOff x="6115" y="7016"/>
            <a:chExt cx="4333" cy="1106"/>
          </a:xfrm>
        </p:grpSpPr>
        <p:sp>
          <p:nvSpPr>
            <p:cNvPr id="108" name="圆角矩形 11"/>
            <p:cNvSpPr/>
            <p:nvPr>
              <p:custDataLst>
                <p:tags r:id="rId6"/>
              </p:custDataLst>
            </p:nvPr>
          </p:nvSpPr>
          <p:spPr>
            <a:xfrm>
              <a:off x="6115" y="7016"/>
              <a:ext cx="2949" cy="1106"/>
            </a:xfrm>
            <a:prstGeom prst="roundRect">
              <a:avLst/>
            </a:prstGeom>
            <a:solidFill>
              <a:srgbClr val="4276AA"/>
            </a:solidFill>
            <a:ln>
              <a:noFill/>
            </a:ln>
          </p:spPr>
          <p:style>
            <a:lnRef idx="2">
              <a:srgbClr val="D87F82">
                <a:shade val="50000"/>
              </a:srgbClr>
            </a:lnRef>
            <a:fillRef idx="1">
              <a:srgbClr val="D87F82"/>
            </a:fillRef>
            <a:effectRef idx="0">
              <a:srgbClr val="D87F82"/>
            </a:effectRef>
            <a:fontRef idx="minor">
              <a:srgbClr val="FFFFFF"/>
            </a:fontRef>
          </p:style>
          <p:txBody>
            <a:bodyPr rtlCol="0" anchor="ctr">
              <a:normAutofit/>
            </a:bodyPr>
            <a:p>
              <a:pPr marL="0" lvl="0" indent="0" algn="ctr" fontAlgn="base">
                <a:lnSpc>
                  <a:spcPct val="100000"/>
                </a:lnSpc>
                <a:spcBef>
                  <a:spcPts val="0"/>
                </a:spcBef>
                <a:spcAft>
                  <a:spcPts val="0"/>
                </a:spcAft>
                <a:buSzPct val="100000"/>
                <a:defRPr/>
              </a:pPr>
              <a:r>
                <a:rPr sz="1600" strike="noStrike" kern="0" spc="100" noProof="1">
                  <a:solidFill>
                    <a:srgbClr val="FFFFFF"/>
                  </a:solidFill>
                  <a:uLnTx/>
                  <a:uFillTx/>
                  <a:latin typeface="微软雅黑" panose="020B0503020204020204" charset="-122"/>
                  <a:ea typeface="微软雅黑" panose="020B0503020204020204" charset="-122"/>
                  <a:sym typeface="Arial" panose="020B0604020202020204" pitchFamily="34" charset="0"/>
                </a:rPr>
                <a:t>5. 保证安全</a:t>
              </a:r>
              <a:endParaRPr sz="1600" strike="noStrike" kern="0" spc="100" noProof="1">
                <a:solidFill>
                  <a:srgbClr val="FFFFFF"/>
                </a:solidFill>
                <a:uLnTx/>
                <a:uFillTx/>
                <a:latin typeface="微软雅黑" panose="020B0503020204020204" charset="-122"/>
                <a:ea typeface="微软雅黑" panose="020B0503020204020204" charset="-122"/>
                <a:sym typeface="Arial" panose="020B0604020202020204" pitchFamily="34" charset="0"/>
              </a:endParaRPr>
            </a:p>
          </p:txBody>
        </p:sp>
        <p:sp>
          <p:nvSpPr>
            <p:cNvPr id="113" name="右箭头 17"/>
            <p:cNvSpPr/>
            <p:nvPr>
              <p:custDataLst>
                <p:tags r:id="rId7"/>
              </p:custDataLst>
            </p:nvPr>
          </p:nvSpPr>
          <p:spPr>
            <a:xfrm flipH="1">
              <a:off x="9372" y="7227"/>
              <a:ext cx="1076" cy="685"/>
            </a:xfrm>
            <a:prstGeom prst="rightArrow">
              <a:avLst/>
            </a:prstGeom>
            <a:solidFill>
              <a:srgbClr val="FFFFFF">
                <a:lumMod val="85000"/>
              </a:srgbClr>
            </a:solidFill>
            <a:ln>
              <a:noFill/>
            </a:ln>
          </p:spPr>
          <p:style>
            <a:lnRef idx="2">
              <a:srgbClr val="D87F82">
                <a:shade val="50000"/>
              </a:srgbClr>
            </a:lnRef>
            <a:fillRef idx="1">
              <a:srgbClr val="D87F82"/>
            </a:fillRef>
            <a:effectRef idx="0">
              <a:srgbClr val="D87F82"/>
            </a:effectRef>
            <a:fontRef idx="minor">
              <a:srgbClr val="FFFFFF"/>
            </a:fontRef>
          </p:style>
          <p:txBody>
            <a:bodyPr rtlCol="0" anchor="ctr">
              <a:normAutofit fontScale="45000" lnSpcReduction="20000"/>
            </a:bodyPr>
            <a:p>
              <a:pPr marL="0" marR="0" lvl="0" indent="0" algn="ctr" defTabSz="914400" eaLnBrk="1" fontAlgn="base" latinLnBrk="0" hangingPunct="1">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lumMod val="50000"/>
                  </a:srgbClr>
                </a:solidFill>
                <a:effectLst/>
                <a:uLnTx/>
                <a:uFillTx/>
              </a:endParaRPr>
            </a:p>
          </p:txBody>
        </p:sp>
      </p:grpSp>
      <p:sp>
        <p:nvSpPr>
          <p:cNvPr id="105" name="圆角矩形 6"/>
          <p:cNvSpPr/>
          <p:nvPr>
            <p:custDataLst>
              <p:tags r:id="rId8"/>
            </p:custDataLst>
          </p:nvPr>
        </p:nvSpPr>
        <p:spPr>
          <a:xfrm>
            <a:off x="7191375" y="2733675"/>
            <a:ext cx="1871663" cy="661988"/>
          </a:xfrm>
          <a:prstGeom prst="roundRect">
            <a:avLst/>
          </a:prstGeom>
          <a:solidFill>
            <a:schemeClr val="accent1">
              <a:lumMod val="75000"/>
            </a:schemeClr>
          </a:solidFill>
          <a:ln>
            <a:noFill/>
          </a:ln>
        </p:spPr>
        <p:style>
          <a:lnRef idx="2">
            <a:srgbClr val="D87F82">
              <a:shade val="50000"/>
            </a:srgbClr>
          </a:lnRef>
          <a:fillRef idx="1">
            <a:srgbClr val="D87F82"/>
          </a:fillRef>
          <a:effectRef idx="0">
            <a:srgbClr val="D87F82"/>
          </a:effectRef>
          <a:fontRef idx="minor">
            <a:srgbClr val="FFFFFF"/>
          </a:fontRef>
        </p:style>
        <p:txBody>
          <a:bodyPr rtlCol="0" anchor="ctr">
            <a:normAutofit/>
          </a:bodyPr>
          <a:p>
            <a:pPr marL="0" lvl="0" indent="0" algn="ctr" fontAlgn="base">
              <a:lnSpc>
                <a:spcPct val="100000"/>
              </a:lnSpc>
              <a:spcBef>
                <a:spcPts val="0"/>
              </a:spcBef>
              <a:spcAft>
                <a:spcPts val="0"/>
              </a:spcAft>
              <a:buSzPct val="100000"/>
              <a:defRPr/>
            </a:pPr>
            <a:r>
              <a:rPr sz="1600" strike="noStrike" kern="0" spc="-100" noProof="1">
                <a:solidFill>
                  <a:srgbClr val="FFFFFF"/>
                </a:solidFill>
                <a:uLnTx/>
                <a:uFillTx/>
                <a:latin typeface="微软雅黑" panose="020B0503020204020204" charset="-122"/>
                <a:ea typeface="微软雅黑" panose="020B0503020204020204" charset="-122"/>
                <a:sym typeface="Arial" panose="020B0604020202020204" pitchFamily="34" charset="0"/>
              </a:rPr>
              <a:t>3. 促进舒适</a:t>
            </a:r>
            <a:endParaRPr sz="1600" strike="noStrike" kern="0" spc="-100" noProof="1">
              <a:solidFill>
                <a:srgbClr val="FFFFFF"/>
              </a:solidFill>
              <a:uLnTx/>
              <a:uFillTx/>
              <a:latin typeface="微软雅黑" panose="020B0503020204020204" charset="-122"/>
              <a:ea typeface="微软雅黑" panose="020B0503020204020204" charset="-122"/>
              <a:sym typeface="Arial" panose="020B0604020202020204" pitchFamily="34" charset="0"/>
            </a:endParaRPr>
          </a:p>
        </p:txBody>
      </p:sp>
      <p:sp>
        <p:nvSpPr>
          <p:cNvPr id="122" name="圆角右箭头 19"/>
          <p:cNvSpPr/>
          <p:nvPr>
            <p:custDataLst>
              <p:tags r:id="rId9"/>
            </p:custDataLst>
          </p:nvPr>
        </p:nvSpPr>
        <p:spPr>
          <a:xfrm rot="5400000">
            <a:off x="9320530" y="2718435"/>
            <a:ext cx="730885" cy="828040"/>
          </a:xfrm>
          <a:prstGeom prst="bentArrow">
            <a:avLst/>
          </a:prstGeom>
          <a:solidFill>
            <a:srgbClr val="FFFFFF">
              <a:lumMod val="85000"/>
            </a:srgbClr>
          </a:solidFill>
          <a:ln>
            <a:noFill/>
          </a:ln>
        </p:spPr>
        <p:style>
          <a:lnRef idx="2">
            <a:srgbClr val="D87F82">
              <a:shade val="50000"/>
            </a:srgbClr>
          </a:lnRef>
          <a:fillRef idx="1">
            <a:srgbClr val="D87F82"/>
          </a:fillRef>
          <a:effectRef idx="0">
            <a:srgbClr val="D87F82"/>
          </a:effectRef>
          <a:fontRef idx="minor">
            <a:srgbClr val="FFFFFF"/>
          </a:fontRef>
        </p:style>
        <p:txBody>
          <a:bodyPr rtlCol="0" anchor="ctr">
            <a:normAutofit/>
          </a:bodyPr>
          <a:p>
            <a:pPr marL="0" marR="0" lvl="0" indent="0" algn="ctr" defTabSz="914400" eaLnBrk="1" fontAlgn="base" latinLnBrk="0" hangingPunct="1">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lumMod val="50000"/>
                </a:srgbClr>
              </a:solidFill>
              <a:effectLst/>
              <a:uLnTx/>
              <a:uFillTx/>
            </a:endParaRPr>
          </a:p>
        </p:txBody>
      </p:sp>
      <p:grpSp>
        <p:nvGrpSpPr>
          <p:cNvPr id="128" name="组合 127"/>
          <p:cNvGrpSpPr/>
          <p:nvPr/>
        </p:nvGrpSpPr>
        <p:grpSpPr>
          <a:xfrm>
            <a:off x="7191375" y="4400550"/>
            <a:ext cx="2808288" cy="938213"/>
            <a:chOff x="10760" y="6551"/>
            <a:chExt cx="4423" cy="1571"/>
          </a:xfrm>
        </p:grpSpPr>
        <p:sp>
          <p:nvSpPr>
            <p:cNvPr id="107" name="圆角矩形 10"/>
            <p:cNvSpPr/>
            <p:nvPr>
              <p:custDataLst>
                <p:tags r:id="rId10"/>
              </p:custDataLst>
            </p:nvPr>
          </p:nvSpPr>
          <p:spPr>
            <a:xfrm>
              <a:off x="10760" y="7016"/>
              <a:ext cx="2949" cy="1106"/>
            </a:xfrm>
            <a:prstGeom prst="roundRect">
              <a:avLst/>
            </a:prstGeom>
            <a:solidFill>
              <a:schemeClr val="accent1"/>
            </a:solidFill>
            <a:ln>
              <a:noFill/>
            </a:ln>
          </p:spPr>
          <p:style>
            <a:lnRef idx="2">
              <a:srgbClr val="D87F82">
                <a:shade val="50000"/>
              </a:srgbClr>
            </a:lnRef>
            <a:fillRef idx="1">
              <a:srgbClr val="D87F82"/>
            </a:fillRef>
            <a:effectRef idx="0">
              <a:srgbClr val="D87F82"/>
            </a:effectRef>
            <a:fontRef idx="minor">
              <a:srgbClr val="FFFFFF"/>
            </a:fontRef>
          </p:style>
          <p:txBody>
            <a:bodyPr rtlCol="0" anchor="ctr">
              <a:normAutofit/>
            </a:bodyPr>
            <a:p>
              <a:pPr marL="0" lvl="0" indent="0" algn="ctr" fontAlgn="base">
                <a:lnSpc>
                  <a:spcPct val="100000"/>
                </a:lnSpc>
                <a:spcBef>
                  <a:spcPts val="0"/>
                </a:spcBef>
                <a:spcAft>
                  <a:spcPts val="0"/>
                </a:spcAft>
                <a:buSzPct val="100000"/>
                <a:defRPr/>
              </a:pPr>
              <a:r>
                <a:rPr sz="1600" strike="noStrike" kern="0" spc="100" noProof="1">
                  <a:uLnTx/>
                  <a:uFillTx/>
                  <a:latin typeface="微软雅黑" panose="020B0503020204020204" charset="-122"/>
                  <a:ea typeface="微软雅黑" panose="020B0503020204020204" charset="-122"/>
                  <a:sym typeface="Arial" panose="020B0604020202020204" pitchFamily="34" charset="0"/>
                </a:rPr>
                <a:t>4. 减轻感知觉改变的影响</a:t>
              </a:r>
              <a:endParaRPr sz="1600" strike="noStrike" kern="0" spc="100" noProof="1">
                <a:uLnTx/>
                <a:uFillTx/>
                <a:latin typeface="微软雅黑" panose="020B0503020204020204" charset="-122"/>
                <a:ea typeface="微软雅黑" panose="020B0503020204020204" charset="-122"/>
                <a:sym typeface="Arial" panose="020B0604020202020204" pitchFamily="34" charset="0"/>
              </a:endParaRPr>
            </a:p>
          </p:txBody>
        </p:sp>
        <p:sp>
          <p:nvSpPr>
            <p:cNvPr id="125" name="圆角右箭头 20"/>
            <p:cNvSpPr/>
            <p:nvPr>
              <p:custDataLst>
                <p:tags r:id="rId11"/>
              </p:custDataLst>
            </p:nvPr>
          </p:nvSpPr>
          <p:spPr>
            <a:xfrm rot="10800000">
              <a:off x="13961" y="6551"/>
              <a:ext cx="1222" cy="1304"/>
            </a:xfrm>
            <a:prstGeom prst="bentArrow">
              <a:avLst/>
            </a:prstGeom>
            <a:solidFill>
              <a:srgbClr val="FFFFFF">
                <a:lumMod val="85000"/>
              </a:srgbClr>
            </a:solidFill>
            <a:ln>
              <a:noFill/>
            </a:ln>
          </p:spPr>
          <p:style>
            <a:lnRef idx="2">
              <a:srgbClr val="D87F82">
                <a:shade val="50000"/>
              </a:srgbClr>
            </a:lnRef>
            <a:fillRef idx="1">
              <a:srgbClr val="D87F82"/>
            </a:fillRef>
            <a:effectRef idx="0">
              <a:srgbClr val="D87F82"/>
            </a:effectRef>
            <a:fontRef idx="minor">
              <a:srgbClr val="FFFFFF"/>
            </a:fontRef>
          </p:style>
          <p:txBody>
            <a:bodyPr rtlCol="0" anchor="ctr">
              <a:normAutofit/>
            </a:bodyPr>
            <a:p>
              <a:pPr marL="0" marR="0" lvl="0" indent="0" algn="ctr" defTabSz="914400" eaLnBrk="1" fontAlgn="base" latinLnBrk="0" hangingPunct="1">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lumMod val="50000"/>
                  </a:srgbClr>
                </a:solidFill>
                <a:effectLst/>
                <a:uLnTx/>
                <a:uFillTx/>
              </a:endParaRPr>
            </a:p>
          </p:txBody>
        </p:sp>
      </p:grpSp>
      <p:sp>
        <p:nvSpPr>
          <p:cNvPr id="2" name="Title 6"/>
          <p:cNvSpPr txBox="1"/>
          <p:nvPr>
            <p:custDataLst>
              <p:tags r:id="rId12"/>
            </p:custDataLst>
          </p:nvPr>
        </p:nvSpPr>
        <p:spPr>
          <a:xfrm>
            <a:off x="1029970" y="1570673"/>
            <a:ext cx="10439400" cy="48768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indent="-285750" algn="just" fontAlgn="auto">
              <a:lnSpc>
                <a:spcPct val="150000"/>
              </a:lnSpc>
              <a:spcBef>
                <a:spcPts val="1000"/>
              </a:spcBef>
              <a:spcAft>
                <a:spcPts val="0"/>
              </a:spcAft>
              <a:buClr>
                <a:srgbClr val="1F4E78"/>
              </a:buClr>
              <a:buSzPct val="120000"/>
              <a:buFont typeface="Wingdings" panose="05000000000000000000" charset="0"/>
              <a:buChar char="u"/>
            </a:pPr>
            <a:r>
              <a:rPr lang="zh-CN" altLang="en-US" sz="1800" b="1" strike="noStrike" spc="150" noProof="1" dirty="0">
                <a:ln w="3175">
                  <a:noFill/>
                  <a:prstDash val="dash"/>
                </a:ln>
                <a:solidFill>
                  <a:srgbClr val="2E75B6"/>
                </a:solidFill>
                <a:uFillTx/>
                <a:latin typeface="微软雅黑" panose="020B0503020204020204" charset="-122"/>
                <a:ea typeface="微软雅黑" panose="020B0503020204020204" charset="-122"/>
                <a:cs typeface="微软雅黑" panose="020B0503020204020204" charset="-122"/>
                <a:sym typeface="+mn-ea"/>
              </a:rPr>
              <a:t>（二）护理措施</a:t>
            </a:r>
            <a:endParaRPr lang="zh-CN" altLang="en-US" sz="1800" b="1" strike="noStrike" spc="150" noProof="1" dirty="0">
              <a:ln w="3175">
                <a:noFill/>
                <a:prstDash val="dash"/>
              </a:ln>
              <a:solidFill>
                <a:srgbClr val="2E75B6"/>
              </a:solidFill>
              <a:uFillTx/>
              <a:latin typeface="微软雅黑" panose="020B0503020204020204" charset="-122"/>
              <a:ea typeface="微软雅黑" panose="020B0503020204020204" charset="-122"/>
              <a:cs typeface="微软雅黑" panose="020B0503020204020204" charset="-122"/>
              <a:sym typeface="+mn-ea"/>
            </a:endParaRPr>
          </a:p>
        </p:txBody>
      </p:sp>
      <p:sp>
        <p:nvSpPr>
          <p:cNvPr id="3" name="圆角矩形 8"/>
          <p:cNvSpPr/>
          <p:nvPr>
            <p:custDataLst>
              <p:tags r:id="rId13"/>
            </p:custDataLst>
          </p:nvPr>
        </p:nvSpPr>
        <p:spPr>
          <a:xfrm>
            <a:off x="1305243" y="4657725"/>
            <a:ext cx="1892300" cy="661670"/>
          </a:xfrm>
          <a:prstGeom prst="roundRect">
            <a:avLst/>
          </a:prstGeom>
          <a:solidFill>
            <a:srgbClr val="00B0F0"/>
          </a:solidFill>
          <a:ln>
            <a:noFill/>
          </a:ln>
        </p:spPr>
        <p:style>
          <a:lnRef idx="2">
            <a:srgbClr val="D87F82">
              <a:shade val="50000"/>
            </a:srgbClr>
          </a:lnRef>
          <a:fillRef idx="1">
            <a:srgbClr val="D87F82"/>
          </a:fillRef>
          <a:effectRef idx="0">
            <a:srgbClr val="D87F82"/>
          </a:effectRef>
          <a:fontRef idx="minor">
            <a:srgbClr val="FFFFFF"/>
          </a:fontRef>
        </p:style>
        <p:txBody>
          <a:bodyPr rtlCol="0" anchor="ctr">
            <a:normAutofit/>
          </a:bodyPr>
          <a:p>
            <a:pPr marL="0" lvl="0" indent="0" algn="ctr" fontAlgn="base">
              <a:lnSpc>
                <a:spcPct val="100000"/>
              </a:lnSpc>
              <a:spcBef>
                <a:spcPts val="0"/>
              </a:spcBef>
              <a:spcAft>
                <a:spcPts val="0"/>
              </a:spcAft>
              <a:buSzPct val="100000"/>
              <a:defRPr/>
            </a:pPr>
            <a:r>
              <a:rPr sz="1600" strike="noStrike" kern="0" noProof="1">
                <a:solidFill>
                  <a:srgbClr val="FFFFFF"/>
                </a:solidFill>
                <a:uLnTx/>
                <a:uFillTx/>
                <a:latin typeface="微软雅黑" panose="020B0503020204020204" charset="-122"/>
                <a:ea typeface="微软雅黑" panose="020B0503020204020204" charset="-122"/>
                <a:sym typeface="Arial" panose="020B0604020202020204" pitchFamily="34" charset="0"/>
              </a:rPr>
              <a:t>6. 控制疼痛</a:t>
            </a:r>
            <a:endParaRPr sz="1600" strike="noStrike" kern="0" noProof="1">
              <a:solidFill>
                <a:srgbClr val="FFFFFF"/>
              </a:solidFill>
              <a:uLnTx/>
              <a:uFillTx/>
              <a:latin typeface="微软雅黑" panose="020B0503020204020204" charset="-122"/>
              <a:ea typeface="微软雅黑" panose="020B0503020204020204" charset="-122"/>
              <a:sym typeface="Arial" panose="020B0604020202020204" pitchFamily="34" charset="0"/>
            </a:endParaRPr>
          </a:p>
        </p:txBody>
      </p:sp>
      <p:sp>
        <p:nvSpPr>
          <p:cNvPr id="4" name="Title 6"/>
          <p:cNvSpPr txBox="1"/>
          <p:nvPr>
            <p:custDataLst>
              <p:tags r:id="rId14"/>
            </p:custDataLst>
          </p:nvPr>
        </p:nvSpPr>
        <p:spPr>
          <a:xfrm>
            <a:off x="193942" y="58649"/>
            <a:ext cx="6162040" cy="53403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3000" b="1" spc="388" dirty="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二、临终患者的生理变化及护理</a:t>
            </a:r>
            <a:endParaRPr sz="3000" b="1" spc="388" dirty="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pic>
        <p:nvPicPr>
          <p:cNvPr id="73734" name="图片 9"/>
          <p:cNvPicPr>
            <a:picLocks noChangeAspect="1"/>
          </p:cNvPicPr>
          <p:nvPr/>
        </p:nvPicPr>
        <p:blipFill>
          <a:blip r:embed="rId15">
            <a:clrChange>
              <a:clrFrom>
                <a:srgbClr val="FFFFFF"/>
              </a:clrFrom>
              <a:clrTo>
                <a:srgbClr val="FFFFFF">
                  <a:alpha val="0"/>
                </a:srgbClr>
              </a:clrTo>
            </a:clrChange>
          </a:blip>
          <a:stretch>
            <a:fillRect/>
          </a:stretch>
        </p:blipFill>
        <p:spPr>
          <a:xfrm>
            <a:off x="9437370" y="3507740"/>
            <a:ext cx="961390" cy="882650"/>
          </a:xfrm>
          <a:prstGeom prst="rect">
            <a:avLst/>
          </a:prstGeom>
          <a:noFill/>
          <a:ln w="9525">
            <a:noFill/>
          </a:ln>
        </p:spPr>
      </p:pic>
    </p:spTree>
    <p:custDataLst>
      <p:tags r:id="rId16"/>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116"/>
                                        </p:tgtEl>
                                        <p:attrNameLst>
                                          <p:attrName>style.visibility</p:attrName>
                                        </p:attrNameLst>
                                      </p:cBhvr>
                                      <p:to>
                                        <p:strVal val="visible"/>
                                      </p:to>
                                    </p:set>
                                    <p:anim calcmode="lin" valueType="num">
                                      <p:cBhvr>
                                        <p:cTn id="7" dur="500"/>
                                        <p:tgtEl>
                                          <p:spTgt spid="116"/>
                                        </p:tgtEl>
                                        <p:attrNameLst>
                                          <p:attrName>ppt_x</p:attrName>
                                        </p:attrNameLst>
                                      </p:cBhvr>
                                      <p:tavLst>
                                        <p:tav tm="0">
                                          <p:val>
                                            <p:strVal val="#ppt_x-#ppt_w*1.125000"/>
                                          </p:val>
                                        </p:tav>
                                        <p:tav tm="100000">
                                          <p:val>
                                            <p:strVal val="#ppt_x"/>
                                          </p:val>
                                        </p:tav>
                                      </p:tavLst>
                                    </p:anim>
                                    <p:animEffect transition="in" filter="wipe(right)">
                                      <p:cBhvr>
                                        <p:cTn id="8" dur="500"/>
                                        <p:tgtEl>
                                          <p:spTgt spid="116"/>
                                        </p:tgtEl>
                                      </p:cBhvr>
                                    </p:animEffect>
                                  </p:childTnLst>
                                </p:cTn>
                              </p:par>
                            </p:childTnLst>
                          </p:cTn>
                        </p:par>
                        <p:par>
                          <p:cTn id="9" fill="hold">
                            <p:stCondLst>
                              <p:cond delay="500"/>
                            </p:stCondLst>
                            <p:childTnLst>
                              <p:par>
                                <p:cTn id="10" presetID="12" presetClass="entr" presetSubtype="8" fill="hold" nodeType="afterEffect">
                                  <p:stCondLst>
                                    <p:cond delay="0"/>
                                  </p:stCondLst>
                                  <p:childTnLst>
                                    <p:set>
                                      <p:cBhvr>
                                        <p:cTn id="11" dur="1" fill="hold">
                                          <p:stCondLst>
                                            <p:cond delay="0"/>
                                          </p:stCondLst>
                                        </p:cTn>
                                        <p:tgtEl>
                                          <p:spTgt spid="117"/>
                                        </p:tgtEl>
                                        <p:attrNameLst>
                                          <p:attrName>style.visibility</p:attrName>
                                        </p:attrNameLst>
                                      </p:cBhvr>
                                      <p:to>
                                        <p:strVal val="visible"/>
                                      </p:to>
                                    </p:set>
                                    <p:anim calcmode="lin" valueType="num">
                                      <p:cBhvr>
                                        <p:cTn id="12" dur="500"/>
                                        <p:tgtEl>
                                          <p:spTgt spid="117"/>
                                        </p:tgtEl>
                                        <p:attrNameLst>
                                          <p:attrName>ppt_x</p:attrName>
                                        </p:attrNameLst>
                                      </p:cBhvr>
                                      <p:tavLst>
                                        <p:tav tm="0">
                                          <p:val>
                                            <p:strVal val="#ppt_x-#ppt_w*1.125000"/>
                                          </p:val>
                                        </p:tav>
                                        <p:tav tm="100000">
                                          <p:val>
                                            <p:strVal val="#ppt_x"/>
                                          </p:val>
                                        </p:tav>
                                      </p:tavLst>
                                    </p:anim>
                                    <p:animEffect transition="in" filter="wipe(right)">
                                      <p:cBhvr>
                                        <p:cTn id="13" dur="500"/>
                                        <p:tgtEl>
                                          <p:spTgt spid="117"/>
                                        </p:tgtEl>
                                      </p:cBhvr>
                                    </p:animEffect>
                                  </p:childTnLst>
                                </p:cTn>
                              </p:par>
                            </p:childTnLst>
                          </p:cTn>
                        </p:par>
                        <p:par>
                          <p:cTn id="14" fill="hold">
                            <p:stCondLst>
                              <p:cond delay="1000"/>
                            </p:stCondLst>
                            <p:childTnLst>
                              <p:par>
                                <p:cTn id="15" presetID="12" presetClass="entr" presetSubtype="8" fill="hold" grpId="0" nodeType="afterEffect">
                                  <p:stCondLst>
                                    <p:cond delay="0"/>
                                  </p:stCondLst>
                                  <p:childTnLst>
                                    <p:set>
                                      <p:cBhvr>
                                        <p:cTn id="16" dur="1" fill="hold">
                                          <p:stCondLst>
                                            <p:cond delay="0"/>
                                          </p:stCondLst>
                                        </p:cTn>
                                        <p:tgtEl>
                                          <p:spTgt spid="105"/>
                                        </p:tgtEl>
                                        <p:attrNameLst>
                                          <p:attrName>style.visibility</p:attrName>
                                        </p:attrNameLst>
                                      </p:cBhvr>
                                      <p:to>
                                        <p:strVal val="visible"/>
                                      </p:to>
                                    </p:set>
                                    <p:anim calcmode="lin" valueType="num">
                                      <p:cBhvr>
                                        <p:cTn id="17" dur="500"/>
                                        <p:tgtEl>
                                          <p:spTgt spid="105"/>
                                        </p:tgtEl>
                                        <p:attrNameLst>
                                          <p:attrName>ppt_x</p:attrName>
                                        </p:attrNameLst>
                                      </p:cBhvr>
                                      <p:tavLst>
                                        <p:tav tm="0">
                                          <p:val>
                                            <p:strVal val="#ppt_x-#ppt_w*1.125000"/>
                                          </p:val>
                                        </p:tav>
                                        <p:tav tm="100000">
                                          <p:val>
                                            <p:strVal val="#ppt_x"/>
                                          </p:val>
                                        </p:tav>
                                      </p:tavLst>
                                    </p:anim>
                                    <p:animEffect transition="in" filter="wipe(right)">
                                      <p:cBhvr>
                                        <p:cTn id="18" dur="500"/>
                                        <p:tgtEl>
                                          <p:spTgt spid="105"/>
                                        </p:tgtEl>
                                      </p:cBhvr>
                                    </p:animEffect>
                                  </p:childTnLst>
                                </p:cTn>
                              </p:par>
                            </p:childTnLst>
                          </p:cTn>
                        </p:par>
                        <p:par>
                          <p:cTn id="19" fill="hold">
                            <p:stCondLst>
                              <p:cond delay="1500"/>
                            </p:stCondLst>
                            <p:childTnLst>
                              <p:par>
                                <p:cTn id="20" presetID="12" presetClass="entr" presetSubtype="2" fill="hold" nodeType="afterEffect">
                                  <p:stCondLst>
                                    <p:cond delay="0"/>
                                  </p:stCondLst>
                                  <p:childTnLst>
                                    <p:set>
                                      <p:cBhvr>
                                        <p:cTn id="21" dur="1" fill="hold">
                                          <p:stCondLst>
                                            <p:cond delay="0"/>
                                          </p:stCondLst>
                                        </p:cTn>
                                        <p:tgtEl>
                                          <p:spTgt spid="128"/>
                                        </p:tgtEl>
                                        <p:attrNameLst>
                                          <p:attrName>style.visibility</p:attrName>
                                        </p:attrNameLst>
                                      </p:cBhvr>
                                      <p:to>
                                        <p:strVal val="visible"/>
                                      </p:to>
                                    </p:set>
                                    <p:anim calcmode="lin" valueType="num">
                                      <p:cBhvr>
                                        <p:cTn id="22" dur="500"/>
                                        <p:tgtEl>
                                          <p:spTgt spid="128"/>
                                        </p:tgtEl>
                                        <p:attrNameLst>
                                          <p:attrName>ppt_x</p:attrName>
                                        </p:attrNameLst>
                                      </p:cBhvr>
                                      <p:tavLst>
                                        <p:tav tm="0">
                                          <p:val>
                                            <p:strVal val="#ppt_x+#ppt_w*1.125000"/>
                                          </p:val>
                                        </p:tav>
                                        <p:tav tm="100000">
                                          <p:val>
                                            <p:strVal val="#ppt_x"/>
                                          </p:val>
                                        </p:tav>
                                      </p:tavLst>
                                    </p:anim>
                                    <p:animEffect transition="in" filter="wipe(left)">
                                      <p:cBhvr>
                                        <p:cTn id="23" dur="500"/>
                                        <p:tgtEl>
                                          <p:spTgt spid="128"/>
                                        </p:tgtEl>
                                      </p:cBhvr>
                                    </p:animEffect>
                                  </p:childTnLst>
                                </p:cTn>
                              </p:par>
                            </p:childTnLst>
                          </p:cTn>
                        </p:par>
                        <p:par>
                          <p:cTn id="24" fill="hold">
                            <p:stCondLst>
                              <p:cond delay="2000"/>
                            </p:stCondLst>
                            <p:childTnLst>
                              <p:par>
                                <p:cTn id="25" presetID="12" presetClass="entr" presetSubtype="2" fill="hold" nodeType="afterEffect">
                                  <p:stCondLst>
                                    <p:cond delay="0"/>
                                  </p:stCondLst>
                                  <p:childTnLst>
                                    <p:set>
                                      <p:cBhvr>
                                        <p:cTn id="26" dur="1" fill="hold">
                                          <p:stCondLst>
                                            <p:cond delay="0"/>
                                          </p:stCondLst>
                                        </p:cTn>
                                        <p:tgtEl>
                                          <p:spTgt spid="129"/>
                                        </p:tgtEl>
                                        <p:attrNameLst>
                                          <p:attrName>style.visibility</p:attrName>
                                        </p:attrNameLst>
                                      </p:cBhvr>
                                      <p:to>
                                        <p:strVal val="visible"/>
                                      </p:to>
                                    </p:set>
                                    <p:anim calcmode="lin" valueType="num">
                                      <p:cBhvr>
                                        <p:cTn id="27" dur="500"/>
                                        <p:tgtEl>
                                          <p:spTgt spid="129"/>
                                        </p:tgtEl>
                                        <p:attrNameLst>
                                          <p:attrName>ppt_x</p:attrName>
                                        </p:attrNameLst>
                                      </p:cBhvr>
                                      <p:tavLst>
                                        <p:tav tm="0">
                                          <p:val>
                                            <p:strVal val="#ppt_x+#ppt_w*1.125000"/>
                                          </p:val>
                                        </p:tav>
                                        <p:tav tm="100000">
                                          <p:val>
                                            <p:strVal val="#ppt_x"/>
                                          </p:val>
                                        </p:tav>
                                      </p:tavLst>
                                    </p:anim>
                                    <p:animEffect transition="in" filter="wipe(left)">
                                      <p:cBhvr>
                                        <p:cTn id="28" dur="500"/>
                                        <p:tgtEl>
                                          <p:spTgt spid="1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 grpId="0" bldLvl="0" animBg="1"/>
    </p:bld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1"/>
  <p:tag name="KSO_WM_UNIT_LAYERLEVEL" val="1"/>
  <p:tag name="KSO_WM_TAG_VERSION" val="1.0"/>
  <p:tag name="KSO_WM_BEAUTIFY_FLAG" val="#wm#"/>
  <p:tag name="KSO_WM_UNIT_TYPE" val="i"/>
  <p:tag name="KSO_WM_UNIT_INDEX" val="1"/>
</p:tagLst>
</file>

<file path=ppt/tags/tag10.xml><?xml version="1.0" encoding="utf-8"?>
<p:tagLst xmlns:p="http://schemas.openxmlformats.org/presentationml/2006/main">
  <p:tag name="KSO_WM_TAG_VERSION" val="1.0"/>
  <p:tag name="KSO_WM_TEMPLATE_CATEGORY" val="diagram"/>
  <p:tag name="KSO_WM_TEMPLATE_INDEX" val="754"/>
  <p:tag name="KSO_WM_UNIT_ID" val="diagram754_5*l_h_i*1_1_3"/>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FILL_FORE_SCHEMECOLOR_INDEX" val="5"/>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100.xml><?xml version="1.0" encoding="utf-8"?>
<p:tagLst xmlns:p="http://schemas.openxmlformats.org/presentationml/2006/main">
  <p:tag name="KSO_WM_TAG_VERSION" val="1.0"/>
  <p:tag name="KSO_WM_TEMPLATE_CATEGORY" val="diagram"/>
  <p:tag name="KSO_WM_TEMPLATE_INDEX" val="754"/>
  <p:tag name="KSO_WM_UNIT_ID" val="diagram754_5*l_h_i*1_2_2"/>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FILL_FORE_SCHEMECOLOR_INDEX" val="6"/>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101.xml><?xml version="1.0" encoding="utf-8"?>
<p:tagLst xmlns:p="http://schemas.openxmlformats.org/presentationml/2006/main">
  <p:tag name="KSO_WM_TAG_VERSION" val="1.0"/>
  <p:tag name="KSO_WM_TEMPLATE_CATEGORY" val="diagram"/>
  <p:tag name="KSO_WM_TEMPLATE_INDEX" val="754"/>
  <p:tag name="KSO_WM_UNIT_ID" val="diagram754_5*l_h_i*1_2_3"/>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FILL_FORE_SCHEMECOLOR_INDEX" val="6"/>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754_5*l_h_f*1_2_2"/>
  <p:tag name="KSO_WM_TEMPLATE_CATEGORY" val="diagram"/>
  <p:tag name="KSO_WM_TEMPLATE_INDEX" val="754"/>
  <p:tag name="KSO_WM_UNIT_LAYERLEVEL" val="1_1_1"/>
  <p:tag name="KSO_WM_TAG_VERSION" val="1.0"/>
  <p:tag name="KSO_WM_BEAUTIFY_FLAG" val="#wm#"/>
  <p:tag name="KSO_WM_UNIT_NOCLEAR" val="0"/>
  <p:tag name="KSO_WM_UNIT_VALUE" val="30"/>
  <p:tag name="KSO_WM_UNIT_TYPE" val="l_h_f"/>
  <p:tag name="KSO_WM_UNIT_INDEX" val="1_2_2"/>
  <p:tag name="KSO_WM_UNIT_PRESET_TEXT" val="单击此处添加文本"/>
  <p:tag name="KSO_WM_UNIT_TEXT_FILL_FORE_SCHEMECOLOR_INDEX" val="14"/>
  <p:tag name="KSO_WM_UNIT_TEXT_FILL_TYPE" val="1"/>
  <p:tag name="KSO_WM_UNIT_USESOURCEFORMAT_APPLY" val="1"/>
</p:tagLst>
</file>

<file path=ppt/tags/tag103.xml><?xml version="1.0" encoding="utf-8"?>
<p:tagLst xmlns:p="http://schemas.openxmlformats.org/presentationml/2006/main">
  <p:tag name="KSO_WM_TAG_VERSION" val="1.0"/>
  <p:tag name="KSO_WM_TEMPLATE_CATEGORY" val="diagram"/>
  <p:tag name="KSO_WM_TEMPLATE_INDEX" val="754"/>
  <p:tag name="KSO_WM_UNIT_ID" val="diagram754_5*l_h_i*1_3_1"/>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PRESET_TEXT" val="C"/>
  <p:tag name="KSO_WM_UNIT_FILL_FORE_SCHEMECOLOR_INDEX" val="7"/>
  <p:tag name="KSO_WM_UNIT_FILL_TYPE" val="1"/>
  <p:tag name="KSO_WM_UNIT_TEXT_FILL_FORE_SCHEMECOLOR_INDEX" val="14"/>
  <p:tag name="KSO_WM_UNIT_TEXT_FILL_TYPE" val="1"/>
  <p:tag name="KSO_WM_UNIT_USESOURCEFORMAT_APPLY" val="1"/>
</p:tagLst>
</file>

<file path=ppt/tags/tag104.xml><?xml version="1.0" encoding="utf-8"?>
<p:tagLst xmlns:p="http://schemas.openxmlformats.org/presentationml/2006/main">
  <p:tag name="KSO_WM_TAG_VERSION" val="1.0"/>
  <p:tag name="KSO_WM_TEMPLATE_CATEGORY" val="diagram"/>
  <p:tag name="KSO_WM_TEMPLATE_INDEX" val="754"/>
  <p:tag name="KSO_WM_UNIT_ID" val="diagram754_5*l_h_i*1_3_4"/>
  <p:tag name="KSO_WM_UNIT_LAYERLEVEL" val="1_1_1"/>
  <p:tag name="KSO_WM_UNIT_HIGHLIGHT" val="0"/>
  <p:tag name="KSO_WM_UNIT_COMPATIBLE" val="0"/>
  <p:tag name="KSO_WM_BEAUTIFY_FLAG" val="#wm#"/>
  <p:tag name="KSO_WM_UNIT_DIAGRAM_ISNUMVISUAL" val="0"/>
  <p:tag name="KSO_WM_UNIT_DIAGRAM_ISREFERUNIT" val="0"/>
  <p:tag name="KSO_WM_UNIT_NOCLEAR" val="0"/>
  <p:tag name="KSO_WM_DIAGRAM_GROUP_CODE" val="l1-1"/>
  <p:tag name="KSO_WM_UNIT_TYPE" val="l_h_i"/>
  <p:tag name="KSO_WM_UNIT_INDEX" val="1_3_4"/>
  <p:tag name="KSO_WM_UNIT_FILL_FORE_SCHEMECOLOR_INDEX" val="7"/>
  <p:tag name="KSO_WM_UNIT_FILL_TYPE" val="1"/>
  <p:tag name="KSO_WM_UNIT_TEXT_FILL_FORE_SCHEMECOLOR_INDEX" val="7"/>
  <p:tag name="KSO_WM_UNIT_TEXT_FILL_TYPE" val="1"/>
  <p:tag name="KSO_WM_UNIT_USESOURCEFORMAT_APPLY" val="1"/>
</p:tagLst>
</file>

<file path=ppt/tags/tag105.xml><?xml version="1.0" encoding="utf-8"?>
<p:tagLst xmlns:p="http://schemas.openxmlformats.org/presentationml/2006/main">
  <p:tag name="KSO_WM_TAG_VERSION" val="1.0"/>
  <p:tag name="KSO_WM_TEMPLATE_CATEGORY" val="diagram"/>
  <p:tag name="KSO_WM_TEMPLATE_INDEX" val="754"/>
  <p:tag name="KSO_WM_UNIT_ID" val="diagram754_5*l_h_i*1_3_2"/>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FILL_FORE_SCHEMECOLOR_INDEX" val="7"/>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106.xml><?xml version="1.0" encoding="utf-8"?>
<p:tagLst xmlns:p="http://schemas.openxmlformats.org/presentationml/2006/main">
  <p:tag name="KSO_WM_TAG_VERSION" val="1.0"/>
  <p:tag name="KSO_WM_TEMPLATE_CATEGORY" val="diagram"/>
  <p:tag name="KSO_WM_TEMPLATE_INDEX" val="754"/>
  <p:tag name="KSO_WM_UNIT_ID" val="diagram754_5*l_h_i*1_3_3"/>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FILL_FORE_SCHEMECOLOR_INDEX" val="7"/>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10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754_5*l_h_f*1_3_2"/>
  <p:tag name="KSO_WM_TEMPLATE_CATEGORY" val="diagram"/>
  <p:tag name="KSO_WM_TEMPLATE_INDEX" val="754"/>
  <p:tag name="KSO_WM_UNIT_LAYERLEVEL" val="1_1_1"/>
  <p:tag name="KSO_WM_TAG_VERSION" val="1.0"/>
  <p:tag name="KSO_WM_BEAUTIFY_FLAG" val="#wm#"/>
  <p:tag name="KSO_WM_UNIT_NOCLEAR" val="0"/>
  <p:tag name="KSO_WM_UNIT_VALUE" val="30"/>
  <p:tag name="KSO_WM_UNIT_TYPE" val="l_h_f"/>
  <p:tag name="KSO_WM_UNIT_INDEX" val="1_3_2"/>
  <p:tag name="KSO_WM_UNIT_PRESET_TEXT" val="单击此处添加文本"/>
  <p:tag name="KSO_WM_UNIT_TEXT_FILL_FORE_SCHEMECOLOR_INDEX" val="14"/>
  <p:tag name="KSO_WM_UNIT_TEXT_FILL_TYPE" val="1"/>
  <p:tag name="KSO_WM_UNIT_USESOURCEFORMAT_APPLY" val="1"/>
</p:tagLst>
</file>

<file path=ppt/tags/tag108.xml><?xml version="1.0" encoding="utf-8"?>
<p:tagLst xmlns:p="http://schemas.openxmlformats.org/presentationml/2006/main">
  <p:tag name="KSO_WM_TAG_VERSION" val="1.0"/>
  <p:tag name="KSO_WM_TEMPLATE_CATEGORY" val="diagram"/>
  <p:tag name="KSO_WM_TEMPLATE_INDEX" val="754"/>
  <p:tag name="KSO_WM_UNIT_ID" val="diagram754_5*l_h_i*1_4_1"/>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PRESET_TEXT" val="D"/>
  <p:tag name="KSO_WM_UNIT_FILL_FORE_SCHEMECOLOR_INDEX" val="8"/>
  <p:tag name="KSO_WM_UNIT_FILL_TYPE" val="1"/>
  <p:tag name="KSO_WM_UNIT_TEXT_FILL_FORE_SCHEMECOLOR_INDEX" val="14"/>
  <p:tag name="KSO_WM_UNIT_TEXT_FILL_TYPE" val="1"/>
  <p:tag name="KSO_WM_UNIT_USESOURCEFORMAT_APPLY" val="1"/>
</p:tagLst>
</file>

<file path=ppt/tags/tag109.xml><?xml version="1.0" encoding="utf-8"?>
<p:tagLst xmlns:p="http://schemas.openxmlformats.org/presentationml/2006/main">
  <p:tag name="KSO_WM_TAG_VERSION" val="1.0"/>
  <p:tag name="KSO_WM_TEMPLATE_CATEGORY" val="diagram"/>
  <p:tag name="KSO_WM_TEMPLATE_INDEX" val="754"/>
  <p:tag name="KSO_WM_UNIT_ID" val="diagram754_5*l_h_i*1_4_4"/>
  <p:tag name="KSO_WM_UNIT_LAYERLEVEL" val="1_1_1"/>
  <p:tag name="KSO_WM_UNIT_HIGHLIGHT" val="0"/>
  <p:tag name="KSO_WM_UNIT_COMPATIBLE" val="0"/>
  <p:tag name="KSO_WM_BEAUTIFY_FLAG" val="#wm#"/>
  <p:tag name="KSO_WM_UNIT_DIAGRAM_ISNUMVISUAL" val="0"/>
  <p:tag name="KSO_WM_UNIT_DIAGRAM_ISREFERUNIT" val="0"/>
  <p:tag name="KSO_WM_UNIT_NOCLEAR" val="0"/>
  <p:tag name="KSO_WM_DIAGRAM_GROUP_CODE" val="l1-1"/>
  <p:tag name="KSO_WM_UNIT_TYPE" val="l_h_i"/>
  <p:tag name="KSO_WM_UNIT_INDEX" val="1_4_4"/>
  <p:tag name="KSO_WM_UNIT_FILL_FORE_SCHEMECOLOR_INDEX" val="8"/>
  <p:tag name="KSO_WM_UNIT_FILL_TYPE" val="1"/>
  <p:tag name="KSO_WM_UNIT_TEXT_FILL_FORE_SCHEMECOLOR_INDEX" val="8"/>
  <p:tag name="KSO_WM_UNIT_TEXT_FILL_TYPE" val="1"/>
  <p:tag name="KSO_WM_UNIT_USESOURCEFORMAT_APPLY" val="1"/>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754_5*l_h_f*1_1_2"/>
  <p:tag name="KSO_WM_TEMPLATE_CATEGORY" val="diagram"/>
  <p:tag name="KSO_WM_TEMPLATE_INDEX" val="754"/>
  <p:tag name="KSO_WM_UNIT_LAYERLEVEL" val="1_1_1"/>
  <p:tag name="KSO_WM_TAG_VERSION" val="1.0"/>
  <p:tag name="KSO_WM_BEAUTIFY_FLAG" val="#wm#"/>
  <p:tag name="KSO_WM_UNIT_NOCLEAR" val="0"/>
  <p:tag name="KSO_WM_UNIT_VALUE" val="30"/>
  <p:tag name="KSO_WM_UNIT_TYPE" val="l_h_f"/>
  <p:tag name="KSO_WM_UNIT_INDEX" val="1_1_2"/>
  <p:tag name="KSO_WM_UNIT_PRESET_TEXT" val="单击此处添加文本"/>
  <p:tag name="KSO_WM_UNIT_TEXT_FILL_FORE_SCHEMECOLOR_INDEX" val="14"/>
  <p:tag name="KSO_WM_UNIT_TEXT_FILL_TYPE" val="1"/>
  <p:tag name="KSO_WM_UNIT_USESOURCEFORMAT_APPLY" val="1"/>
</p:tagLst>
</file>

<file path=ppt/tags/tag110.xml><?xml version="1.0" encoding="utf-8"?>
<p:tagLst xmlns:p="http://schemas.openxmlformats.org/presentationml/2006/main">
  <p:tag name="KSO_WM_TAG_VERSION" val="1.0"/>
  <p:tag name="KSO_WM_TEMPLATE_CATEGORY" val="diagram"/>
  <p:tag name="KSO_WM_TEMPLATE_INDEX" val="754"/>
  <p:tag name="KSO_WM_UNIT_ID" val="diagram754_5*l_h_i*1_4_2"/>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FILL_FORE_SCHEMECOLOR_INDEX" val="8"/>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111.xml><?xml version="1.0" encoding="utf-8"?>
<p:tagLst xmlns:p="http://schemas.openxmlformats.org/presentationml/2006/main">
  <p:tag name="KSO_WM_TAG_VERSION" val="1.0"/>
  <p:tag name="KSO_WM_TEMPLATE_CATEGORY" val="diagram"/>
  <p:tag name="KSO_WM_TEMPLATE_INDEX" val="754"/>
  <p:tag name="KSO_WM_UNIT_ID" val="diagram754_5*l_h_i*1_4_3"/>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4_3"/>
  <p:tag name="KSO_WM_UNIT_FILL_FORE_SCHEMECOLOR_INDEX" val="8"/>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754_5*l_h_f*1_4_2"/>
  <p:tag name="KSO_WM_TEMPLATE_CATEGORY" val="diagram"/>
  <p:tag name="KSO_WM_TEMPLATE_INDEX" val="754"/>
  <p:tag name="KSO_WM_UNIT_LAYERLEVEL" val="1_1_1"/>
  <p:tag name="KSO_WM_TAG_VERSION" val="1.0"/>
  <p:tag name="KSO_WM_BEAUTIFY_FLAG" val="#wm#"/>
  <p:tag name="KSO_WM_UNIT_NOCLEAR" val="0"/>
  <p:tag name="KSO_WM_UNIT_VALUE" val="30"/>
  <p:tag name="KSO_WM_UNIT_TYPE" val="l_h_f"/>
  <p:tag name="KSO_WM_UNIT_INDEX" val="1_4_2"/>
  <p:tag name="KSO_WM_UNIT_PRESET_TEXT" val="单击此处添加文本"/>
  <p:tag name="KSO_WM_UNIT_TEXT_FILL_FORE_SCHEMECOLOR_INDEX" val="14"/>
  <p:tag name="KSO_WM_UNIT_TEXT_FILL_TYPE" val="1"/>
  <p:tag name="KSO_WM_UNIT_USESOURCEFORMAT_APPLY" val="1"/>
</p:tagLst>
</file>

<file path=ppt/tags/tag113.xml><?xml version="1.0" encoding="utf-8"?>
<p:tagLst xmlns:p="http://schemas.openxmlformats.org/presentationml/2006/main">
  <p:tag name="KSO_WM_TAG_VERSION" val="1.0"/>
  <p:tag name="KSO_WM_TEMPLATE_CATEGORY" val="diagram"/>
  <p:tag name="KSO_WM_TEMPLATE_INDEX" val="754"/>
  <p:tag name="KSO_WM_UNIT_ID" val="diagram754_5*l_h_i*1_5_1"/>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5_1"/>
  <p:tag name="KSO_WM_UNIT_PRESET_TEXT" val="E"/>
  <p:tag name="KSO_WM_UNIT_FILL_FORE_SCHEMECOLOR_INDEX" val="9"/>
  <p:tag name="KSO_WM_UNIT_FILL_TYPE" val="1"/>
  <p:tag name="KSO_WM_UNIT_TEXT_FILL_FORE_SCHEMECOLOR_INDEX" val="14"/>
  <p:tag name="KSO_WM_UNIT_TEXT_FILL_TYPE" val="1"/>
  <p:tag name="KSO_WM_UNIT_USESOURCEFORMAT_APPLY" val="1"/>
</p:tagLst>
</file>

<file path=ppt/tags/tag114.xml><?xml version="1.0" encoding="utf-8"?>
<p:tagLst xmlns:p="http://schemas.openxmlformats.org/presentationml/2006/main">
  <p:tag name="KSO_WM_TAG_VERSION" val="1.0"/>
  <p:tag name="KSO_WM_TEMPLATE_CATEGORY" val="diagram"/>
  <p:tag name="KSO_WM_TEMPLATE_INDEX" val="754"/>
  <p:tag name="KSO_WM_UNIT_ID" val="diagram754_5*l_h_i*1_5_4"/>
  <p:tag name="KSO_WM_UNIT_LAYERLEVEL" val="1_1_1"/>
  <p:tag name="KSO_WM_UNIT_HIGHLIGHT" val="0"/>
  <p:tag name="KSO_WM_UNIT_COMPATIBLE" val="0"/>
  <p:tag name="KSO_WM_BEAUTIFY_FLAG" val="#wm#"/>
  <p:tag name="KSO_WM_UNIT_DIAGRAM_ISNUMVISUAL" val="0"/>
  <p:tag name="KSO_WM_UNIT_DIAGRAM_ISREFERUNIT" val="0"/>
  <p:tag name="KSO_WM_UNIT_NOCLEAR" val="0"/>
  <p:tag name="KSO_WM_DIAGRAM_GROUP_CODE" val="l1-1"/>
  <p:tag name="KSO_WM_UNIT_TYPE" val="l_h_i"/>
  <p:tag name="KSO_WM_UNIT_INDEX" val="1_5_4"/>
  <p:tag name="KSO_WM_UNIT_FILL_FORE_SCHEMECOLOR_INDEX" val="9"/>
  <p:tag name="KSO_WM_UNIT_FILL_TYPE" val="1"/>
  <p:tag name="KSO_WM_UNIT_TEXT_FILL_FORE_SCHEMECOLOR_INDEX" val="9"/>
  <p:tag name="KSO_WM_UNIT_TEXT_FILL_TYPE" val="1"/>
  <p:tag name="KSO_WM_UNIT_USESOURCEFORMAT_APPLY" val="1"/>
</p:tagLst>
</file>

<file path=ppt/tags/tag115.xml><?xml version="1.0" encoding="utf-8"?>
<p:tagLst xmlns:p="http://schemas.openxmlformats.org/presentationml/2006/main">
  <p:tag name="KSO_WM_TAG_VERSION" val="1.0"/>
  <p:tag name="KSO_WM_TEMPLATE_CATEGORY" val="diagram"/>
  <p:tag name="KSO_WM_TEMPLATE_INDEX" val="754"/>
  <p:tag name="KSO_WM_UNIT_ID" val="diagram754_5*l_h_i*1_5_2"/>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5_2"/>
  <p:tag name="KSO_WM_UNIT_FILL_FORE_SCHEMECOLOR_INDEX" val="9"/>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116.xml><?xml version="1.0" encoding="utf-8"?>
<p:tagLst xmlns:p="http://schemas.openxmlformats.org/presentationml/2006/main">
  <p:tag name="KSO_WM_TAG_VERSION" val="1.0"/>
  <p:tag name="KSO_WM_TEMPLATE_CATEGORY" val="diagram"/>
  <p:tag name="KSO_WM_TEMPLATE_INDEX" val="754"/>
  <p:tag name="KSO_WM_UNIT_ID" val="diagram754_5*l_h_i*1_5_3"/>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5_3"/>
  <p:tag name="KSO_WM_UNIT_FILL_FORE_SCHEMECOLOR_INDEX" val="9"/>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754_5*l_h_f*1_5_2"/>
  <p:tag name="KSO_WM_TEMPLATE_CATEGORY" val="diagram"/>
  <p:tag name="KSO_WM_TEMPLATE_INDEX" val="754"/>
  <p:tag name="KSO_WM_UNIT_LAYERLEVEL" val="1_1_1"/>
  <p:tag name="KSO_WM_TAG_VERSION" val="1.0"/>
  <p:tag name="KSO_WM_BEAUTIFY_FLAG" val="#wm#"/>
  <p:tag name="KSO_WM_UNIT_NOCLEAR" val="0"/>
  <p:tag name="KSO_WM_UNIT_VALUE" val="30"/>
  <p:tag name="KSO_WM_UNIT_TYPE" val="l_h_f"/>
  <p:tag name="KSO_WM_UNIT_INDEX" val="1_5_2"/>
  <p:tag name="KSO_WM_UNIT_PRESET_TEXT" val="单击此处添加文本"/>
  <p:tag name="KSO_WM_UNIT_TEXT_FILL_FORE_SCHEMECOLOR_INDEX" val="14"/>
  <p:tag name="KSO_WM_UNIT_TEXT_FILL_TYPE" val="1"/>
  <p:tag name="KSO_WM_UNIT_USESOURCEFORMAT_APPLY" val="1"/>
</p:tagLst>
</file>

<file path=ppt/tags/tag118.xml><?xml version="1.0" encoding="utf-8"?>
<p:tagLst xmlns:p="http://schemas.openxmlformats.org/presentationml/2006/main">
  <p:tag name="KSO_WM_TAG_VERSION" val="1.0"/>
  <p:tag name="KSO_WM_TEMPLATE_CATEGORY" val="diagram"/>
  <p:tag name="KSO_WM_TEMPLATE_INDEX" val="754"/>
  <p:tag name="KSO_WM_UNIT_ID" val="diagram754_5*l_h_i*1_6_1"/>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6_1"/>
  <p:tag name="KSO_WM_UNIT_PRESET_TEXT" val="E"/>
  <p:tag name="KSO_WM_UNIT_FILL_FORE_SCHEMECOLOR_INDEX" val="10"/>
  <p:tag name="KSO_WM_UNIT_FILL_TYPE" val="1"/>
  <p:tag name="KSO_WM_UNIT_TEXT_FILL_FORE_SCHEMECOLOR_INDEX" val="14"/>
  <p:tag name="KSO_WM_UNIT_TEXT_FILL_TYPE" val="1"/>
  <p:tag name="KSO_WM_UNIT_USESOURCEFORMAT_APPLY" val="1"/>
</p:tagLst>
</file>

<file path=ppt/tags/tag119.xml><?xml version="1.0" encoding="utf-8"?>
<p:tagLst xmlns:p="http://schemas.openxmlformats.org/presentationml/2006/main">
  <p:tag name="KSO_WM_TAG_VERSION" val="1.0"/>
  <p:tag name="KSO_WM_TEMPLATE_CATEGORY" val="diagram"/>
  <p:tag name="KSO_WM_TEMPLATE_INDEX" val="754"/>
  <p:tag name="KSO_WM_UNIT_ID" val="diagram754_5*l_h_i*1_6_4"/>
  <p:tag name="KSO_WM_UNIT_LAYERLEVEL" val="1_1_1"/>
  <p:tag name="KSO_WM_UNIT_HIGHLIGHT" val="0"/>
  <p:tag name="KSO_WM_UNIT_COMPATIBLE" val="0"/>
  <p:tag name="KSO_WM_BEAUTIFY_FLAG" val="#wm#"/>
  <p:tag name="KSO_WM_UNIT_DIAGRAM_ISNUMVISUAL" val="0"/>
  <p:tag name="KSO_WM_UNIT_DIAGRAM_ISREFERUNIT" val="0"/>
  <p:tag name="KSO_WM_UNIT_NOCLEAR" val="0"/>
  <p:tag name="KSO_WM_DIAGRAM_GROUP_CODE" val="l1-1"/>
  <p:tag name="KSO_WM_UNIT_TYPE" val="l_h_i"/>
  <p:tag name="KSO_WM_UNIT_INDEX" val="1_6_4"/>
  <p:tag name="KSO_WM_UNIT_FILL_FORE_SCHEMECOLOR_INDEX" val="10"/>
  <p:tag name="KSO_WM_UNIT_FILL_TYPE" val="1"/>
  <p:tag name="KSO_WM_UNIT_TEXT_FILL_FORE_SCHEMECOLOR_INDEX" val="10"/>
  <p:tag name="KSO_WM_UNIT_TEXT_FILL_TYPE" val="1"/>
  <p:tag name="KSO_WM_UNIT_USESOURCEFORMAT_APPLY" val="1"/>
</p:tagLst>
</file>

<file path=ppt/tags/tag12.xml><?xml version="1.0" encoding="utf-8"?>
<p:tagLst xmlns:p="http://schemas.openxmlformats.org/presentationml/2006/main">
  <p:tag name="KSO_WM_TAG_VERSION" val="1.0"/>
  <p:tag name="KSO_WM_TEMPLATE_CATEGORY" val="diagram"/>
  <p:tag name="KSO_WM_TEMPLATE_INDEX" val="754"/>
  <p:tag name="KSO_WM_UNIT_ID" val="diagram754_5*l_h_i*1_2_1"/>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PRESET_TEXT" val="B"/>
  <p:tag name="KSO_WM_UNIT_FILL_FORE_SCHEMECOLOR_INDEX" val="6"/>
  <p:tag name="KSO_WM_UNIT_FILL_TYPE" val="1"/>
  <p:tag name="KSO_WM_UNIT_TEXT_FILL_FORE_SCHEMECOLOR_INDEX" val="14"/>
  <p:tag name="KSO_WM_UNIT_TEXT_FILL_TYPE" val="1"/>
  <p:tag name="KSO_WM_UNIT_USESOURCEFORMAT_APPLY" val="1"/>
</p:tagLst>
</file>

<file path=ppt/tags/tag120.xml><?xml version="1.0" encoding="utf-8"?>
<p:tagLst xmlns:p="http://schemas.openxmlformats.org/presentationml/2006/main">
  <p:tag name="KSO_WM_TAG_VERSION" val="1.0"/>
  <p:tag name="KSO_WM_TEMPLATE_CATEGORY" val="diagram"/>
  <p:tag name="KSO_WM_TEMPLATE_INDEX" val="754"/>
  <p:tag name="KSO_WM_UNIT_ID" val="diagram754_5*l_h_i*1_6_2"/>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6_2"/>
  <p:tag name="KSO_WM_UNIT_FILL_FORE_SCHEMECOLOR_INDEX" val="10"/>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121.xml><?xml version="1.0" encoding="utf-8"?>
<p:tagLst xmlns:p="http://schemas.openxmlformats.org/presentationml/2006/main">
  <p:tag name="KSO_WM_TAG_VERSION" val="1.0"/>
  <p:tag name="KSO_WM_TEMPLATE_CATEGORY" val="diagram"/>
  <p:tag name="KSO_WM_TEMPLATE_INDEX" val="754"/>
  <p:tag name="KSO_WM_UNIT_ID" val="diagram754_5*l_h_i*1_6_3"/>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6_3"/>
  <p:tag name="KSO_WM_UNIT_FILL_FORE_SCHEMECOLOR_INDEX" val="10"/>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754_5*l_h_f*1_6_2"/>
  <p:tag name="KSO_WM_TEMPLATE_CATEGORY" val="diagram"/>
  <p:tag name="KSO_WM_TEMPLATE_INDEX" val="754"/>
  <p:tag name="KSO_WM_UNIT_LAYERLEVEL" val="1_1_1"/>
  <p:tag name="KSO_WM_TAG_VERSION" val="1.0"/>
  <p:tag name="KSO_WM_BEAUTIFY_FLAG" val="#wm#"/>
  <p:tag name="KSO_WM_UNIT_NOCLEAR" val="0"/>
  <p:tag name="KSO_WM_UNIT_VALUE" val="30"/>
  <p:tag name="KSO_WM_UNIT_TYPE" val="l_h_f"/>
  <p:tag name="KSO_WM_UNIT_INDEX" val="1_6_2"/>
  <p:tag name="KSO_WM_UNIT_PRESET_TEXT" val="单击此处添加文本"/>
  <p:tag name="KSO_WM_UNIT_TEXT_FILL_FORE_SCHEMECOLOR_INDEX" val="14"/>
  <p:tag name="KSO_WM_UNIT_TEXT_FILL_TYPE" val="1"/>
  <p:tag name="KSO_WM_UNIT_USESOURCEFORMAT_APPLY" val="1"/>
</p:tagLst>
</file>

<file path=ppt/tags/tag123.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124.xml><?xml version="1.0" encoding="utf-8"?>
<p:tagLst xmlns:p="http://schemas.openxmlformats.org/presentationml/2006/main">
  <p:tag name="KSO_WM_BEAUTIFY_FLAG" val="#wm#"/>
  <p:tag name="KSO_WM_TEMPLATE_CATEGORY" val="custom"/>
  <p:tag name="KSO_WM_TEMPLATE_INDEX" val="20191204"/>
  <p:tag name="KSO_WM_SLIDE_ITEM_CNT" val="4"/>
  <p:tag name="KSO_WM_SPECIAL_SOURCE" val="bdnull"/>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854_1*i*2"/>
  <p:tag name="KSO_WM_TEMPLATE_CATEGORY" val="diagram"/>
  <p:tag name="KSO_WM_TEMPLATE_INDEX" val="20200854"/>
  <p:tag name="KSO_WM_UNIT_LAYERLEVEL" val="1"/>
  <p:tag name="KSO_WM_TAG_VERSION" val="1.0"/>
  <p:tag name="KSO_WM_BEAUTIFY_FLAG" val="#wm#"/>
  <p:tag name="KSO_WM_UNIT_LINE_FORE_SCHEMECOLOR_INDEX_BRIGHTNESS" val="0.25"/>
  <p:tag name="KSO_WM_UNIT_LINE_FORE_SCHEMECOLOR_INDEX" val="13"/>
  <p:tag name="KSO_WM_UNIT_LINE_FILL_TYPE" val="2"/>
  <p:tag name="KSO_WM_UNIT_TEXT_FILL_FORE_SCHEMECOLOR_INDEX_BRIGHTNESS" val="0"/>
  <p:tag name="KSO_WM_UNIT_TEXT_FILL_FORE_SCHEMECOLOR_INDEX" val="2"/>
  <p:tag name="KSO_WM_UNIT_TEXT_FILL_TYPE" val="1"/>
</p:tagLst>
</file>

<file path=ppt/tags/tag126.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1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854_1*i*2"/>
  <p:tag name="KSO_WM_TEMPLATE_CATEGORY" val="diagram"/>
  <p:tag name="KSO_WM_TEMPLATE_INDEX" val="20200854"/>
  <p:tag name="KSO_WM_UNIT_LAYERLEVEL" val="1"/>
  <p:tag name="KSO_WM_TAG_VERSION" val="1.0"/>
  <p:tag name="KSO_WM_BEAUTIFY_FLAG" val="#wm#"/>
  <p:tag name="KSO_WM_UNIT_LINE_FORE_SCHEMECOLOR_INDEX_BRIGHTNESS" val="0.25"/>
  <p:tag name="KSO_WM_UNIT_LINE_FORE_SCHEMECOLOR_INDEX" val="13"/>
  <p:tag name="KSO_WM_UNIT_LINE_FILL_TYPE" val="2"/>
  <p:tag name="KSO_WM_UNIT_TEXT_FILL_FORE_SCHEMECOLOR_INDEX_BRIGHTNESS" val="0"/>
  <p:tag name="KSO_WM_UNIT_TEXT_FILL_FORE_SCHEMECOLOR_INDEX" val="2"/>
  <p:tag name="KSO_WM_UNIT_TEXT_FILL_TYPE" val="1"/>
</p:tagLst>
</file>

<file path=ppt/tags/tag128.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1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854_1*i*2"/>
  <p:tag name="KSO_WM_TEMPLATE_CATEGORY" val="diagram"/>
  <p:tag name="KSO_WM_TEMPLATE_INDEX" val="20200854"/>
  <p:tag name="KSO_WM_UNIT_LAYERLEVEL" val="1"/>
  <p:tag name="KSO_WM_TAG_VERSION" val="1.0"/>
  <p:tag name="KSO_WM_BEAUTIFY_FLAG" val="#wm#"/>
  <p:tag name="KSO_WM_UNIT_LINE_FORE_SCHEMECOLOR_INDEX_BRIGHTNESS" val="0.25"/>
  <p:tag name="KSO_WM_UNIT_LINE_FORE_SCHEMECOLOR_INDEX" val="13"/>
  <p:tag name="KSO_WM_UNIT_LINE_FILL_TYPE" val="2"/>
  <p:tag name="KSO_WM_UNIT_TEXT_FILL_FORE_SCHEMECOLOR_INDEX_BRIGHTNESS" val="0"/>
  <p:tag name="KSO_WM_UNIT_TEXT_FILL_FORE_SCHEMECOLOR_INDEX" val="2"/>
  <p:tag name="KSO_WM_UNIT_TEXT_FILL_TYPE" val="1"/>
</p:tagLst>
</file>

<file path=ppt/tags/tag13.xml><?xml version="1.0" encoding="utf-8"?>
<p:tagLst xmlns:p="http://schemas.openxmlformats.org/presentationml/2006/main">
  <p:tag name="KSO_WM_TAG_VERSION" val="1.0"/>
  <p:tag name="KSO_WM_TEMPLATE_CATEGORY" val="diagram"/>
  <p:tag name="KSO_WM_TEMPLATE_INDEX" val="754"/>
  <p:tag name="KSO_WM_UNIT_ID" val="diagram754_5*l_h_i*1_2_4"/>
  <p:tag name="KSO_WM_UNIT_LAYERLEVEL" val="1_1_1"/>
  <p:tag name="KSO_WM_UNIT_HIGHLIGHT" val="0"/>
  <p:tag name="KSO_WM_UNIT_COMPATIBLE" val="0"/>
  <p:tag name="KSO_WM_BEAUTIFY_FLAG" val="#wm#"/>
  <p:tag name="KSO_WM_UNIT_DIAGRAM_ISNUMVISUAL" val="0"/>
  <p:tag name="KSO_WM_UNIT_DIAGRAM_ISREFERUNIT" val="0"/>
  <p:tag name="KSO_WM_UNIT_NOCLEAR" val="0"/>
  <p:tag name="KSO_WM_DIAGRAM_GROUP_CODE" val="l1-1"/>
  <p:tag name="KSO_WM_UNIT_TYPE" val="l_h_i"/>
  <p:tag name="KSO_WM_UNIT_INDEX" val="1_2_4"/>
  <p:tag name="KSO_WM_UNIT_FILL_FORE_SCHEMECOLOR_INDEX" val="6"/>
  <p:tag name="KSO_WM_UNIT_FILL_TYPE" val="1"/>
  <p:tag name="KSO_WM_UNIT_TEXT_FILL_FORE_SCHEMECOLOR_INDEX" val="6"/>
  <p:tag name="KSO_WM_UNIT_TEXT_FILL_TYPE" val="1"/>
  <p:tag name="KSO_WM_UNIT_USESOURCEFORMAT_APPLY" val="1"/>
</p:tagLst>
</file>

<file path=ppt/tags/tag130.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1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854_1*i*2"/>
  <p:tag name="KSO_WM_TEMPLATE_CATEGORY" val="diagram"/>
  <p:tag name="KSO_WM_TEMPLATE_INDEX" val="20200854"/>
  <p:tag name="KSO_WM_UNIT_LAYERLEVEL" val="1"/>
  <p:tag name="KSO_WM_TAG_VERSION" val="1.0"/>
  <p:tag name="KSO_WM_BEAUTIFY_FLAG" val="#wm#"/>
  <p:tag name="KSO_WM_UNIT_LINE_FORE_SCHEMECOLOR_INDEX_BRIGHTNESS" val="0.25"/>
  <p:tag name="KSO_WM_UNIT_LINE_FORE_SCHEMECOLOR_INDEX" val="13"/>
  <p:tag name="KSO_WM_UNIT_LINE_FILL_TYPE" val="2"/>
  <p:tag name="KSO_WM_UNIT_TEXT_FILL_FORE_SCHEMECOLOR_INDEX_BRIGHTNESS" val="0"/>
  <p:tag name="KSO_WM_UNIT_TEXT_FILL_FORE_SCHEMECOLOR_INDEX" val="2"/>
  <p:tag name="KSO_WM_UNIT_TEXT_FILL_TYPE" val="1"/>
</p:tagLst>
</file>

<file path=ppt/tags/tag132.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1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854_1*i*2"/>
  <p:tag name="KSO_WM_TEMPLATE_CATEGORY" val="diagram"/>
  <p:tag name="KSO_WM_TEMPLATE_INDEX" val="20200854"/>
  <p:tag name="KSO_WM_UNIT_LAYERLEVEL" val="1"/>
  <p:tag name="KSO_WM_TAG_VERSION" val="1.0"/>
  <p:tag name="KSO_WM_BEAUTIFY_FLAG" val="#wm#"/>
  <p:tag name="KSO_WM_UNIT_LINE_FORE_SCHEMECOLOR_INDEX_BRIGHTNESS" val="0.25"/>
  <p:tag name="KSO_WM_UNIT_LINE_FORE_SCHEMECOLOR_INDEX" val="13"/>
  <p:tag name="KSO_WM_UNIT_LINE_FILL_TYPE" val="2"/>
  <p:tag name="KSO_WM_UNIT_TEXT_FILL_FORE_SCHEMECOLOR_INDEX_BRIGHTNESS" val="0"/>
  <p:tag name="KSO_WM_UNIT_TEXT_FILL_FORE_SCHEMECOLOR_INDEX" val="2"/>
  <p:tag name="KSO_WM_UNIT_TEXT_FILL_TYPE" val="1"/>
</p:tagLst>
</file>

<file path=ppt/tags/tag134.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1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854_1*i*2"/>
  <p:tag name="KSO_WM_TEMPLATE_CATEGORY" val="diagram"/>
  <p:tag name="KSO_WM_TEMPLATE_INDEX" val="20200854"/>
  <p:tag name="KSO_WM_UNIT_LAYERLEVEL" val="1"/>
  <p:tag name="KSO_WM_TAG_VERSION" val="1.0"/>
  <p:tag name="KSO_WM_BEAUTIFY_FLAG" val="#wm#"/>
  <p:tag name="KSO_WM_UNIT_LINE_FORE_SCHEMECOLOR_INDEX_BRIGHTNESS" val="0.25"/>
  <p:tag name="KSO_WM_UNIT_LINE_FORE_SCHEMECOLOR_INDEX" val="13"/>
  <p:tag name="KSO_WM_UNIT_LINE_FILL_TYPE" val="2"/>
  <p:tag name="KSO_WM_UNIT_TEXT_FILL_FORE_SCHEMECOLOR_INDEX_BRIGHTNESS" val="0"/>
  <p:tag name="KSO_WM_UNIT_TEXT_FILL_FORE_SCHEMECOLOR_INDEX" val="2"/>
  <p:tag name="KSO_WM_UNIT_TEXT_FILL_TYPE" val="1"/>
</p:tagLst>
</file>

<file path=ppt/tags/tag136.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1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854_1*i*2"/>
  <p:tag name="KSO_WM_TEMPLATE_CATEGORY" val="diagram"/>
  <p:tag name="KSO_WM_TEMPLATE_INDEX" val="20200854"/>
  <p:tag name="KSO_WM_UNIT_LAYERLEVEL" val="1"/>
  <p:tag name="KSO_WM_TAG_VERSION" val="1.0"/>
  <p:tag name="KSO_WM_BEAUTIFY_FLAG" val="#wm#"/>
  <p:tag name="KSO_WM_UNIT_LINE_FORE_SCHEMECOLOR_INDEX_BRIGHTNESS" val="0.25"/>
  <p:tag name="KSO_WM_UNIT_LINE_FORE_SCHEMECOLOR_INDEX" val="13"/>
  <p:tag name="KSO_WM_UNIT_LINE_FILL_TYPE" val="2"/>
  <p:tag name="KSO_WM_UNIT_TEXT_FILL_FORE_SCHEMECOLOR_INDEX_BRIGHTNESS" val="0"/>
  <p:tag name="KSO_WM_UNIT_TEXT_FILL_FORE_SCHEMECOLOR_INDEX" val="2"/>
  <p:tag name="KSO_WM_UNIT_TEXT_FILL_TYPE" val="1"/>
</p:tagLst>
</file>

<file path=ppt/tags/tag138.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13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790_4*l_h_i*1_1_1"/>
  <p:tag name="KSO_WM_TEMPLATE_CATEGORY" val="diagram"/>
  <p:tag name="KSO_WM_TEMPLATE_INDEX" val="790"/>
  <p:tag name="KSO_WM_UNIT_LAYERLEVEL" val="1_1_1"/>
  <p:tag name="KSO_WM_TAG_VERSION" val="1.0"/>
  <p:tag name="KSO_WM_BEAUTIFY_FLAG" val="#wm#"/>
  <p:tag name="KSO_WM_UNIT_FILL_FORE_SCHEMECOLOR_INDEX" val="14"/>
  <p:tag name="KSO_WM_UNIT_FILL_TYPE" val="1"/>
  <p:tag name="KSO_WM_UNIT_TEXT_FILL_FORE_SCHEMECOLOR_INDEX" val="5"/>
  <p:tag name="KSO_WM_UNIT_TEXT_FILL_TYPE" val="1"/>
  <p:tag name="KSO_WM_UNIT_USESOURCEFORMAT_APPLY" val="1"/>
  <p:tag name="KSO_WM_UNIT_DIAGRAM_SCHEMECOLOR_ID" val="4"/>
</p:tagLst>
</file>

<file path=ppt/tags/tag14.xml><?xml version="1.0" encoding="utf-8"?>
<p:tagLst xmlns:p="http://schemas.openxmlformats.org/presentationml/2006/main">
  <p:tag name="KSO_WM_TAG_VERSION" val="1.0"/>
  <p:tag name="KSO_WM_TEMPLATE_CATEGORY" val="diagram"/>
  <p:tag name="KSO_WM_TEMPLATE_INDEX" val="754"/>
  <p:tag name="KSO_WM_UNIT_ID" val="diagram754_5*l_h_i*1_2_2"/>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FILL_FORE_SCHEMECOLOR_INDEX" val="6"/>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14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790_4*l_h_i*1_1_2"/>
  <p:tag name="KSO_WM_TEMPLATE_CATEGORY" val="diagram"/>
  <p:tag name="KSO_WM_TEMPLATE_INDEX" val="790"/>
  <p:tag name="KSO_WM_UNIT_LAYERLEVEL" val="1_1_1"/>
  <p:tag name="KSO_WM_TAG_VERSION" val="1.0"/>
  <p:tag name="KSO_WM_BEAUTIFY_FLAG" val="#wm#"/>
  <p:tag name="KSO_WM_UNIT_FILL_FORE_SCHEMECOLOR_INDEX" val="5"/>
  <p:tag name="KSO_WM_UNIT_FILL_TYPE" val="1"/>
  <p:tag name="KSO_WM_UNIT_TEXT_FILL_FORE_SCHEMECOLOR_INDEX" val="14"/>
  <p:tag name="KSO_WM_UNIT_TEXT_FILL_TYPE" val="1"/>
  <p:tag name="KSO_WM_UNIT_USESOURCEFORMAT_APPLY" val="1"/>
  <p:tag name="KSO_WM_UNIT_DIAGRAM_SCHEMECOLOR_ID" val="4"/>
</p:tagLst>
</file>

<file path=ppt/tags/tag141.xml><?xml version="1.0" encoding="utf-8"?>
<p:tagLst xmlns:p="http://schemas.openxmlformats.org/presentationml/2006/main">
  <p:tag name="KSO_WM_UNIT_NOCLEAR" val="0"/>
  <p:tag name="KSO_WM_UNIT_VALUE" val="42"/>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790_4*l_h_f*1_1_1"/>
  <p:tag name="KSO_WM_TEMPLATE_CATEGORY" val="diagram"/>
  <p:tag name="KSO_WM_TEMPLATE_INDEX" val="790"/>
  <p:tag name="KSO_WM_UNIT_LAYERLEVEL" val="1_1_1"/>
  <p:tag name="KSO_WM_TAG_VERSION" val="1.0"/>
  <p:tag name="KSO_WM_BEAUTIFY_FLAG" val="#wm#"/>
  <p:tag name="KSO_WM_UNIT_PRESET_TEXT" val="单击此处添加文本具体内容"/>
  <p:tag name="KSO_WM_UNIT_TEXT_FILL_FORE_SCHEMECOLOR_INDEX" val="14"/>
  <p:tag name="KSO_WM_UNIT_TEXT_FILL_TYPE" val="1"/>
  <p:tag name="KSO_WM_UNIT_USESOURCEFORMAT_APPLY" val="1"/>
  <p:tag name="KSO_WM_UNIT_DIAGRAM_SCHEMECOLOR_ID" val="4"/>
</p:tagLst>
</file>

<file path=ppt/tags/tag14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790_4*l_h_i*1_2_1"/>
  <p:tag name="KSO_WM_TEMPLATE_CATEGORY" val="diagram"/>
  <p:tag name="KSO_WM_TEMPLATE_INDEX" val="790"/>
  <p:tag name="KSO_WM_UNIT_LAYERLEVEL" val="1_1_1"/>
  <p:tag name="KSO_WM_TAG_VERSION" val="1.0"/>
  <p:tag name="KSO_WM_BEAUTIFY_FLAG" val="#wm#"/>
  <p:tag name="KSO_WM_UNIT_FILL_FORE_SCHEMECOLOR_INDEX" val="14"/>
  <p:tag name="KSO_WM_UNIT_FILL_TYPE" val="1"/>
  <p:tag name="KSO_WM_UNIT_TEXT_FILL_FORE_SCHEMECOLOR_INDEX" val="6"/>
  <p:tag name="KSO_WM_UNIT_TEXT_FILL_TYPE" val="1"/>
  <p:tag name="KSO_WM_UNIT_USESOURCEFORMAT_APPLY" val="1"/>
  <p:tag name="KSO_WM_UNIT_DIAGRAM_SCHEMECOLOR_ID" val="4"/>
</p:tagLst>
</file>

<file path=ppt/tags/tag14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790_4*l_h_i*1_2_2"/>
  <p:tag name="KSO_WM_TEMPLATE_CATEGORY" val="diagram"/>
  <p:tag name="KSO_WM_TEMPLATE_INDEX" val="790"/>
  <p:tag name="KSO_WM_UNIT_LAYERLEVEL" val="1_1_1"/>
  <p:tag name="KSO_WM_TAG_VERSION" val="1.0"/>
  <p:tag name="KSO_WM_BEAUTIFY_FLAG" val="#wm#"/>
  <p:tag name="KSO_WM_UNIT_FILL_FORE_SCHEMECOLOR_INDEX" val="6"/>
  <p:tag name="KSO_WM_UNIT_FILL_TYPE" val="1"/>
  <p:tag name="KSO_WM_UNIT_TEXT_FILL_FORE_SCHEMECOLOR_INDEX" val="14"/>
  <p:tag name="KSO_WM_UNIT_TEXT_FILL_TYPE" val="1"/>
  <p:tag name="KSO_WM_UNIT_USESOURCEFORMAT_APPLY" val="1"/>
  <p:tag name="KSO_WM_UNIT_DIAGRAM_SCHEMECOLOR_ID" val="4"/>
</p:tagLst>
</file>

<file path=ppt/tags/tag144.xml><?xml version="1.0" encoding="utf-8"?>
<p:tagLst xmlns:p="http://schemas.openxmlformats.org/presentationml/2006/main">
  <p:tag name="KSO_WM_UNIT_NOCLEAR" val="0"/>
  <p:tag name="KSO_WM_UNIT_VALUE" val="42"/>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790_4*l_h_f*1_2_1"/>
  <p:tag name="KSO_WM_TEMPLATE_CATEGORY" val="diagram"/>
  <p:tag name="KSO_WM_TEMPLATE_INDEX" val="790"/>
  <p:tag name="KSO_WM_UNIT_LAYERLEVEL" val="1_1_1"/>
  <p:tag name="KSO_WM_TAG_VERSION" val="1.0"/>
  <p:tag name="KSO_WM_BEAUTIFY_FLAG" val="#wm#"/>
  <p:tag name="KSO_WM_UNIT_PRESET_TEXT" val="单击此处添加文本具体内容"/>
  <p:tag name="KSO_WM_UNIT_TEXT_FILL_FORE_SCHEMECOLOR_INDEX" val="14"/>
  <p:tag name="KSO_WM_UNIT_TEXT_FILL_TYPE" val="1"/>
  <p:tag name="KSO_WM_UNIT_USESOURCEFORMAT_APPLY" val="1"/>
  <p:tag name="KSO_WM_UNIT_DIAGRAM_SCHEMECOLOR_ID" val="4"/>
</p:tagLst>
</file>

<file path=ppt/tags/tag14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790_4*l_h_i*1_3_1"/>
  <p:tag name="KSO_WM_TEMPLATE_CATEGORY" val="diagram"/>
  <p:tag name="KSO_WM_TEMPLATE_INDEX" val="790"/>
  <p:tag name="KSO_WM_UNIT_LAYERLEVEL" val="1_1_1"/>
  <p:tag name="KSO_WM_TAG_VERSION" val="1.0"/>
  <p:tag name="KSO_WM_BEAUTIFY_FLAG" val="#wm#"/>
  <p:tag name="KSO_WM_UNIT_FILL_FORE_SCHEMECOLOR_INDEX" val="14"/>
  <p:tag name="KSO_WM_UNIT_FILL_TYPE" val="1"/>
  <p:tag name="KSO_WM_UNIT_TEXT_FILL_FORE_SCHEMECOLOR_INDEX" val="7"/>
  <p:tag name="KSO_WM_UNIT_TEXT_FILL_TYPE" val="1"/>
  <p:tag name="KSO_WM_UNIT_USESOURCEFORMAT_APPLY" val="1"/>
  <p:tag name="KSO_WM_UNIT_DIAGRAM_SCHEMECOLOR_ID" val="4"/>
</p:tagLst>
</file>

<file path=ppt/tags/tag14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790_4*l_h_i*1_3_2"/>
  <p:tag name="KSO_WM_TEMPLATE_CATEGORY" val="diagram"/>
  <p:tag name="KSO_WM_TEMPLATE_INDEX" val="790"/>
  <p:tag name="KSO_WM_UNIT_LAYERLEVEL" val="1_1_1"/>
  <p:tag name="KSO_WM_TAG_VERSION" val="1.0"/>
  <p:tag name="KSO_WM_BEAUTIFY_FLAG" val="#wm#"/>
  <p:tag name="KSO_WM_UNIT_FILL_FORE_SCHEMECOLOR_INDEX" val="7"/>
  <p:tag name="KSO_WM_UNIT_FILL_TYPE" val="1"/>
  <p:tag name="KSO_WM_UNIT_TEXT_FILL_FORE_SCHEMECOLOR_INDEX" val="14"/>
  <p:tag name="KSO_WM_UNIT_TEXT_FILL_TYPE" val="1"/>
  <p:tag name="KSO_WM_UNIT_USESOURCEFORMAT_APPLY" val="1"/>
  <p:tag name="KSO_WM_UNIT_DIAGRAM_SCHEMECOLOR_ID" val="4"/>
</p:tagLst>
</file>

<file path=ppt/tags/tag147.xml><?xml version="1.0" encoding="utf-8"?>
<p:tagLst xmlns:p="http://schemas.openxmlformats.org/presentationml/2006/main">
  <p:tag name="KSO_WM_UNIT_NOCLEAR" val="0"/>
  <p:tag name="KSO_WM_UNIT_VALUE" val="42"/>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790_4*l_h_f*1_3_1"/>
  <p:tag name="KSO_WM_TEMPLATE_CATEGORY" val="diagram"/>
  <p:tag name="KSO_WM_TEMPLATE_INDEX" val="790"/>
  <p:tag name="KSO_WM_UNIT_LAYERLEVEL" val="1_1_1"/>
  <p:tag name="KSO_WM_TAG_VERSION" val="1.0"/>
  <p:tag name="KSO_WM_BEAUTIFY_FLAG" val="#wm#"/>
  <p:tag name="KSO_WM_UNIT_PRESET_TEXT" val="单击此处添加文本具体内容"/>
  <p:tag name="KSO_WM_UNIT_TEXT_FILL_FORE_SCHEMECOLOR_INDEX" val="14"/>
  <p:tag name="KSO_WM_UNIT_TEXT_FILL_TYPE" val="1"/>
  <p:tag name="KSO_WM_UNIT_USESOURCEFORMAT_APPLY" val="1"/>
  <p:tag name="KSO_WM_UNIT_DIAGRAM_SCHEMECOLOR_ID" val="4"/>
</p:tagLst>
</file>

<file path=ppt/tags/tag14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790_4*l_h_i*1_4_1"/>
  <p:tag name="KSO_WM_TEMPLATE_CATEGORY" val="diagram"/>
  <p:tag name="KSO_WM_TEMPLATE_INDEX" val="790"/>
  <p:tag name="KSO_WM_UNIT_LAYERLEVEL" val="1_1_1"/>
  <p:tag name="KSO_WM_TAG_VERSION" val="1.0"/>
  <p:tag name="KSO_WM_BEAUTIFY_FLAG" val="#wm#"/>
  <p:tag name="KSO_WM_UNIT_FILL_FORE_SCHEMECOLOR_INDEX" val="14"/>
  <p:tag name="KSO_WM_UNIT_FILL_TYPE" val="1"/>
  <p:tag name="KSO_WM_UNIT_TEXT_FILL_FORE_SCHEMECOLOR_INDEX" val="8"/>
  <p:tag name="KSO_WM_UNIT_TEXT_FILL_TYPE" val="1"/>
  <p:tag name="KSO_WM_UNIT_USESOURCEFORMAT_APPLY" val="1"/>
  <p:tag name="KSO_WM_UNIT_DIAGRAM_SCHEMECOLOR_ID" val="4"/>
</p:tagLst>
</file>

<file path=ppt/tags/tag14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ID" val="diagram790_4*l_h_i*1_4_2"/>
  <p:tag name="KSO_WM_TEMPLATE_CATEGORY" val="diagram"/>
  <p:tag name="KSO_WM_TEMPLATE_INDEX" val="790"/>
  <p:tag name="KSO_WM_UNIT_LAYERLEVEL" val="1_1_1"/>
  <p:tag name="KSO_WM_TAG_VERSION" val="1.0"/>
  <p:tag name="KSO_WM_BEAUTIFY_FLAG" val="#wm#"/>
  <p:tag name="KSO_WM_UNIT_FILL_FORE_SCHEMECOLOR_INDEX" val="8"/>
  <p:tag name="KSO_WM_UNIT_FILL_TYPE" val="1"/>
  <p:tag name="KSO_WM_UNIT_TEXT_FILL_FORE_SCHEMECOLOR_INDEX" val="14"/>
  <p:tag name="KSO_WM_UNIT_TEXT_FILL_TYPE" val="1"/>
  <p:tag name="KSO_WM_UNIT_USESOURCEFORMAT_APPLY" val="1"/>
  <p:tag name="KSO_WM_UNIT_DIAGRAM_SCHEMECOLOR_ID" val="4"/>
</p:tagLst>
</file>

<file path=ppt/tags/tag15.xml><?xml version="1.0" encoding="utf-8"?>
<p:tagLst xmlns:p="http://schemas.openxmlformats.org/presentationml/2006/main">
  <p:tag name="KSO_WM_TAG_VERSION" val="1.0"/>
  <p:tag name="KSO_WM_TEMPLATE_CATEGORY" val="diagram"/>
  <p:tag name="KSO_WM_TEMPLATE_INDEX" val="754"/>
  <p:tag name="KSO_WM_UNIT_ID" val="diagram754_5*l_h_i*1_2_3"/>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FILL_FORE_SCHEMECOLOR_INDEX" val="6"/>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150.xml><?xml version="1.0" encoding="utf-8"?>
<p:tagLst xmlns:p="http://schemas.openxmlformats.org/presentationml/2006/main">
  <p:tag name="KSO_WM_UNIT_NOCLEAR" val="0"/>
  <p:tag name="KSO_WM_UNIT_VALUE" val="42"/>
  <p:tag name="KSO_WM_UNIT_HIGHLIGHT" val="0"/>
  <p:tag name="KSO_WM_UNIT_COMPATIBLE" val="0"/>
  <p:tag name="KSO_WM_UNIT_DIAGRAM_ISNUMVISUAL" val="0"/>
  <p:tag name="KSO_WM_UNIT_DIAGRAM_ISREFERUNIT" val="0"/>
  <p:tag name="KSO_WM_DIAGRAM_GROUP_CODE" val="l1-1"/>
  <p:tag name="KSO_WM_UNIT_TYPE" val="l_h_f"/>
  <p:tag name="KSO_WM_UNIT_INDEX" val="1_4_1"/>
  <p:tag name="KSO_WM_UNIT_ID" val="diagram790_4*l_h_f*1_4_1"/>
  <p:tag name="KSO_WM_TEMPLATE_CATEGORY" val="diagram"/>
  <p:tag name="KSO_WM_TEMPLATE_INDEX" val="790"/>
  <p:tag name="KSO_WM_UNIT_LAYERLEVEL" val="1_1_1"/>
  <p:tag name="KSO_WM_TAG_VERSION" val="1.0"/>
  <p:tag name="KSO_WM_BEAUTIFY_FLAG" val="#wm#"/>
  <p:tag name="KSO_WM_UNIT_PRESET_TEXT" val="单击此处添加文本具体内容"/>
  <p:tag name="KSO_WM_UNIT_TEXT_FILL_FORE_SCHEMECOLOR_INDEX" val="14"/>
  <p:tag name="KSO_WM_UNIT_TEXT_FILL_TYPE" val="1"/>
  <p:tag name="KSO_WM_UNIT_USESOURCEFORMAT_APPLY" val="1"/>
  <p:tag name="KSO_WM_UNIT_DIAGRAM_SCHEMECOLOR_ID" val="4"/>
</p:tagLst>
</file>

<file path=ppt/tags/tag15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1"/>
  <p:tag name="KSO_WM_UNIT_ID" val="diagram790_4*l_h_i*1_5_1"/>
  <p:tag name="KSO_WM_TEMPLATE_CATEGORY" val="diagram"/>
  <p:tag name="KSO_WM_TEMPLATE_INDEX" val="790"/>
  <p:tag name="KSO_WM_UNIT_LAYERLEVEL" val="1_1_1"/>
  <p:tag name="KSO_WM_TAG_VERSION" val="1.0"/>
  <p:tag name="KSO_WM_BEAUTIFY_FLAG" val="#wm#"/>
  <p:tag name="KSO_WM_UNIT_FILL_FORE_SCHEMECOLOR_INDEX" val="14"/>
  <p:tag name="KSO_WM_UNIT_FILL_TYPE" val="1"/>
  <p:tag name="KSO_WM_UNIT_TEXT_FILL_FORE_SCHEMECOLOR_INDEX" val="9"/>
  <p:tag name="KSO_WM_UNIT_TEXT_FILL_TYPE" val="1"/>
  <p:tag name="KSO_WM_UNIT_USESOURCEFORMAT_APPLY" val="1"/>
  <p:tag name="KSO_WM_UNIT_DIAGRAM_SCHEMECOLOR_ID" val="4"/>
</p:tagLst>
</file>

<file path=ppt/tags/tag15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2"/>
  <p:tag name="KSO_WM_UNIT_ID" val="diagram790_4*l_h_i*1_5_2"/>
  <p:tag name="KSO_WM_TEMPLATE_CATEGORY" val="diagram"/>
  <p:tag name="KSO_WM_TEMPLATE_INDEX" val="790"/>
  <p:tag name="KSO_WM_UNIT_LAYERLEVEL" val="1_1_1"/>
  <p:tag name="KSO_WM_TAG_VERSION" val="1.0"/>
  <p:tag name="KSO_WM_BEAUTIFY_FLAG" val="#wm#"/>
  <p:tag name="KSO_WM_UNIT_FILL_FORE_SCHEMECOLOR_INDEX" val="9"/>
  <p:tag name="KSO_WM_UNIT_FILL_TYPE" val="1"/>
  <p:tag name="KSO_WM_UNIT_TEXT_FILL_FORE_SCHEMECOLOR_INDEX" val="14"/>
  <p:tag name="KSO_WM_UNIT_TEXT_FILL_TYPE" val="1"/>
  <p:tag name="KSO_WM_UNIT_USESOURCEFORMAT_APPLY" val="1"/>
  <p:tag name="KSO_WM_UNIT_DIAGRAM_SCHEMECOLOR_ID" val="4"/>
</p:tagLst>
</file>

<file path=ppt/tags/tag153.xml><?xml version="1.0" encoding="utf-8"?>
<p:tagLst xmlns:p="http://schemas.openxmlformats.org/presentationml/2006/main">
  <p:tag name="KSO_WM_UNIT_NOCLEAR" val="0"/>
  <p:tag name="KSO_WM_UNIT_VALUE" val="42"/>
  <p:tag name="KSO_WM_UNIT_HIGHLIGHT" val="0"/>
  <p:tag name="KSO_WM_UNIT_COMPATIBLE" val="0"/>
  <p:tag name="KSO_WM_UNIT_DIAGRAM_ISNUMVISUAL" val="0"/>
  <p:tag name="KSO_WM_UNIT_DIAGRAM_ISREFERUNIT" val="0"/>
  <p:tag name="KSO_WM_DIAGRAM_GROUP_CODE" val="l1-1"/>
  <p:tag name="KSO_WM_UNIT_TYPE" val="l_h_f"/>
  <p:tag name="KSO_WM_UNIT_INDEX" val="1_5_1"/>
  <p:tag name="KSO_WM_UNIT_ID" val="diagram790_4*l_h_f*1_5_1"/>
  <p:tag name="KSO_WM_TEMPLATE_CATEGORY" val="diagram"/>
  <p:tag name="KSO_WM_TEMPLATE_INDEX" val="790"/>
  <p:tag name="KSO_WM_UNIT_LAYERLEVEL" val="1_1_1"/>
  <p:tag name="KSO_WM_TAG_VERSION" val="1.0"/>
  <p:tag name="KSO_WM_BEAUTIFY_FLAG" val="#wm#"/>
  <p:tag name="KSO_WM_UNIT_PRESET_TEXT" val="单击此处添加文本具体内容"/>
  <p:tag name="KSO_WM_UNIT_TEXT_FILL_FORE_SCHEMECOLOR_INDEX" val="14"/>
  <p:tag name="KSO_WM_UNIT_TEXT_FILL_TYPE" val="1"/>
  <p:tag name="KSO_WM_UNIT_USESOURCEFORMAT_APPLY" val="1"/>
  <p:tag name="KSO_WM_UNIT_DIAGRAM_SCHEMECOLOR_ID" val="4"/>
</p:tagLst>
</file>

<file path=ppt/tags/tag15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1"/>
  <p:tag name="KSO_WM_UNIT_ID" val="diagram790_4*l_h_i*1_3_1"/>
  <p:tag name="KSO_WM_TEMPLATE_CATEGORY" val="diagram"/>
  <p:tag name="KSO_WM_TEMPLATE_INDEX" val="790"/>
  <p:tag name="KSO_WM_UNIT_LAYERLEVEL" val="1_1_1"/>
  <p:tag name="KSO_WM_TAG_VERSION" val="1.0"/>
  <p:tag name="KSO_WM_BEAUTIFY_FLAG" val="#wm#"/>
  <p:tag name="KSO_WM_UNIT_TEXT_FILL_FORE_SCHEMECOLOR_INDEX" val="7"/>
  <p:tag name="KSO_WM_UNIT_TEXT_FILL_TYPE" val="1"/>
  <p:tag name="KSO_WM_UNIT_USESOURCEFORMAT_APPLY" val="1"/>
  <p:tag name="KSO_WM_UNIT_DIAGRAM_SCHEMECOLOR_ID" val="4"/>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4_1"/>
  <p:tag name="KSO_WM_UNIT_ID" val="diagram790_4*l_h_i*1_4_1"/>
  <p:tag name="KSO_WM_TEMPLATE_CATEGORY" val="diagram"/>
  <p:tag name="KSO_WM_TEMPLATE_INDEX" val="790"/>
  <p:tag name="KSO_WM_UNIT_LAYERLEVEL" val="1_1_1"/>
  <p:tag name="KSO_WM_TAG_VERSION" val="1.0"/>
  <p:tag name="KSO_WM_BEAUTIFY_FLAG" val="#wm#"/>
  <p:tag name="KSO_WM_UNIT_TEXT_FILL_FORE_SCHEMECOLOR_INDEX" val="8"/>
  <p:tag name="KSO_WM_UNIT_TEXT_FILL_TYPE" val="1"/>
  <p:tag name="KSO_WM_UNIT_USESOURCEFORMAT_APPLY" val="1"/>
  <p:tag name="KSO_WM_UNIT_DIAGRAM_SCHEMECOLOR_ID" val="4"/>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5_1"/>
  <p:tag name="KSO_WM_UNIT_ID" val="diagram790_4*l_h_i*1_5_1"/>
  <p:tag name="KSO_WM_TEMPLATE_CATEGORY" val="diagram"/>
  <p:tag name="KSO_WM_TEMPLATE_INDEX" val="790"/>
  <p:tag name="KSO_WM_UNIT_LAYERLEVEL" val="1_1_1"/>
  <p:tag name="KSO_WM_TAG_VERSION" val="1.0"/>
  <p:tag name="KSO_WM_BEAUTIFY_FLAG" val="#wm#"/>
  <p:tag name="KSO_WM_UNIT_TEXT_FILL_FORE_SCHEMECOLOR_INDEX" val="9"/>
  <p:tag name="KSO_WM_UNIT_TEXT_FILL_TYPE" val="1"/>
  <p:tag name="KSO_WM_UNIT_USESOURCEFORMAT_APPLY" val="1"/>
  <p:tag name="KSO_WM_UNIT_DIAGRAM_SCHEMECOLOR_ID" val="4"/>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1"/>
  <p:tag name="KSO_WM_UNIT_ID" val="diagram790_4*l_h_i*1_1_1"/>
  <p:tag name="KSO_WM_TEMPLATE_CATEGORY" val="diagram"/>
  <p:tag name="KSO_WM_TEMPLATE_INDEX" val="790"/>
  <p:tag name="KSO_WM_UNIT_LAYERLEVEL" val="1_1_1"/>
  <p:tag name="KSO_WM_TAG_VERSION" val="1.0"/>
  <p:tag name="KSO_WM_BEAUTIFY_FLAG" val="#wm#"/>
  <p:tag name="KSO_WM_UNIT_TEXT_FILL_FORE_SCHEMECOLOR_INDEX" val="5"/>
  <p:tag name="KSO_WM_UNIT_TEXT_FILL_TYPE" val="1"/>
  <p:tag name="KSO_WM_UNIT_USESOURCEFORMAT_APPLY" val="1"/>
  <p:tag name="KSO_WM_UNIT_DIAGRAM_SCHEMECOLOR_ID" val="4"/>
</p:tagLst>
</file>

<file path=ppt/tags/tag15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1"/>
  <p:tag name="KSO_WM_UNIT_ID" val="diagram790_4*l_h_i*1_2_1"/>
  <p:tag name="KSO_WM_TEMPLATE_CATEGORY" val="diagram"/>
  <p:tag name="KSO_WM_TEMPLATE_INDEX" val="790"/>
  <p:tag name="KSO_WM_UNIT_LAYERLEVEL" val="1_1_1"/>
  <p:tag name="KSO_WM_TAG_VERSION" val="1.0"/>
  <p:tag name="KSO_WM_BEAUTIFY_FLAG" val="#wm#"/>
  <p:tag name="KSO_WM_UNIT_TEXT_FILL_FORE_SCHEMECOLOR_INDEX" val="6"/>
  <p:tag name="KSO_WM_UNIT_TEXT_FILL_TYPE" val="1"/>
  <p:tag name="KSO_WM_UNIT_USESOURCEFORMAT_APPLY" val="1"/>
  <p:tag name="KSO_WM_UNIT_DIAGRAM_SCHEMECOLOR_ID" val="4"/>
</p:tagLst>
</file>

<file path=ppt/tags/tag159.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754_5*l_h_f*1_2_2"/>
  <p:tag name="KSO_WM_TEMPLATE_CATEGORY" val="diagram"/>
  <p:tag name="KSO_WM_TEMPLATE_INDEX" val="754"/>
  <p:tag name="KSO_WM_UNIT_LAYERLEVEL" val="1_1_1"/>
  <p:tag name="KSO_WM_TAG_VERSION" val="1.0"/>
  <p:tag name="KSO_WM_BEAUTIFY_FLAG" val="#wm#"/>
  <p:tag name="KSO_WM_UNIT_NOCLEAR" val="0"/>
  <p:tag name="KSO_WM_UNIT_VALUE" val="30"/>
  <p:tag name="KSO_WM_UNIT_TYPE" val="l_h_f"/>
  <p:tag name="KSO_WM_UNIT_INDEX" val="1_2_2"/>
  <p:tag name="KSO_WM_UNIT_PRESET_TEXT" val="单击此处添加文本"/>
  <p:tag name="KSO_WM_UNIT_TEXT_FILL_FORE_SCHEMECOLOR_INDEX" val="14"/>
  <p:tag name="KSO_WM_UNIT_TEXT_FILL_TYPE" val="1"/>
  <p:tag name="KSO_WM_UNIT_USESOURCEFORMAT_APPLY" val="1"/>
</p:tagLst>
</file>

<file path=ppt/tags/tag160.xml><?xml version="1.0" encoding="utf-8"?>
<p:tagLst xmlns:p="http://schemas.openxmlformats.org/presentationml/2006/main">
  <p:tag name="KSO_WM_BEAUTIFY_FLAG" val="#wm#"/>
  <p:tag name="KSO_WM_TEMPLATE_CATEGORY" val="custom"/>
  <p:tag name="KSO_WM_TEMPLATE_INDEX" val="20202616"/>
  <p:tag name="KSO_WM_SLIDE_ITEM_CNT" val="5"/>
  <p:tag name="KSO_WM_SPECIAL_SOURCE" val="bdnull"/>
</p:tagLst>
</file>

<file path=ppt/tags/tag17.xml><?xml version="1.0" encoding="utf-8"?>
<p:tagLst xmlns:p="http://schemas.openxmlformats.org/presentationml/2006/main">
  <p:tag name="KSO_WM_TAG_VERSION" val="1.0"/>
  <p:tag name="KSO_WM_TEMPLATE_CATEGORY" val="diagram"/>
  <p:tag name="KSO_WM_TEMPLATE_INDEX" val="754"/>
  <p:tag name="KSO_WM_UNIT_ID" val="diagram754_5*l_h_i*1_3_1"/>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PRESET_TEXT" val="C"/>
  <p:tag name="KSO_WM_UNIT_FILL_FORE_SCHEMECOLOR_INDEX" val="7"/>
  <p:tag name="KSO_WM_UNIT_FILL_TYPE" val="1"/>
  <p:tag name="KSO_WM_UNIT_TEXT_FILL_FORE_SCHEMECOLOR_INDEX" val="14"/>
  <p:tag name="KSO_WM_UNIT_TEXT_FILL_TYPE" val="1"/>
  <p:tag name="KSO_WM_UNIT_USESOURCEFORMAT_APPLY" val="1"/>
</p:tagLst>
</file>

<file path=ppt/tags/tag18.xml><?xml version="1.0" encoding="utf-8"?>
<p:tagLst xmlns:p="http://schemas.openxmlformats.org/presentationml/2006/main">
  <p:tag name="KSO_WM_TAG_VERSION" val="1.0"/>
  <p:tag name="KSO_WM_TEMPLATE_CATEGORY" val="diagram"/>
  <p:tag name="KSO_WM_TEMPLATE_INDEX" val="754"/>
  <p:tag name="KSO_WM_UNIT_ID" val="diagram754_5*l_h_i*1_3_4"/>
  <p:tag name="KSO_WM_UNIT_LAYERLEVEL" val="1_1_1"/>
  <p:tag name="KSO_WM_UNIT_HIGHLIGHT" val="0"/>
  <p:tag name="KSO_WM_UNIT_COMPATIBLE" val="0"/>
  <p:tag name="KSO_WM_BEAUTIFY_FLAG" val="#wm#"/>
  <p:tag name="KSO_WM_UNIT_DIAGRAM_ISNUMVISUAL" val="0"/>
  <p:tag name="KSO_WM_UNIT_DIAGRAM_ISREFERUNIT" val="0"/>
  <p:tag name="KSO_WM_UNIT_NOCLEAR" val="0"/>
  <p:tag name="KSO_WM_DIAGRAM_GROUP_CODE" val="l1-1"/>
  <p:tag name="KSO_WM_UNIT_TYPE" val="l_h_i"/>
  <p:tag name="KSO_WM_UNIT_INDEX" val="1_3_4"/>
  <p:tag name="KSO_WM_UNIT_FILL_FORE_SCHEMECOLOR_INDEX" val="7"/>
  <p:tag name="KSO_WM_UNIT_FILL_TYPE" val="1"/>
  <p:tag name="KSO_WM_UNIT_TEXT_FILL_FORE_SCHEMECOLOR_INDEX" val="7"/>
  <p:tag name="KSO_WM_UNIT_TEXT_FILL_TYPE" val="1"/>
  <p:tag name="KSO_WM_UNIT_USESOURCEFORMAT_APPLY" val="1"/>
</p:tagLst>
</file>

<file path=ppt/tags/tag19.xml><?xml version="1.0" encoding="utf-8"?>
<p:tagLst xmlns:p="http://schemas.openxmlformats.org/presentationml/2006/main">
  <p:tag name="KSO_WM_TAG_VERSION" val="1.0"/>
  <p:tag name="KSO_WM_TEMPLATE_CATEGORY" val="diagram"/>
  <p:tag name="KSO_WM_TEMPLATE_INDEX" val="754"/>
  <p:tag name="KSO_WM_UNIT_ID" val="diagram754_5*l_h_i*1_3_2"/>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FILL_FORE_SCHEMECOLOR_INDEX" val="7"/>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4"/>
  <p:tag name="KSO_WM_UNIT_LAYERLEVEL" val="1"/>
  <p:tag name="KSO_WM_TAG_VERSION" val="1.0"/>
  <p:tag name="KSO_WM_BEAUTIFY_FLAG" val="#wm#"/>
  <p:tag name="KSO_WM_UNIT_TYPE" val="i"/>
  <p:tag name="KSO_WM_UNIT_INDEX" val="4"/>
</p:tagLst>
</file>

<file path=ppt/tags/tag20.xml><?xml version="1.0" encoding="utf-8"?>
<p:tagLst xmlns:p="http://schemas.openxmlformats.org/presentationml/2006/main">
  <p:tag name="KSO_WM_TAG_VERSION" val="1.0"/>
  <p:tag name="KSO_WM_TEMPLATE_CATEGORY" val="diagram"/>
  <p:tag name="KSO_WM_TEMPLATE_INDEX" val="754"/>
  <p:tag name="KSO_WM_UNIT_ID" val="diagram754_5*l_h_i*1_3_3"/>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FILL_FORE_SCHEMECOLOR_INDEX" val="7"/>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754_5*l_h_f*1_3_2"/>
  <p:tag name="KSO_WM_TEMPLATE_CATEGORY" val="diagram"/>
  <p:tag name="KSO_WM_TEMPLATE_INDEX" val="754"/>
  <p:tag name="KSO_WM_UNIT_LAYERLEVEL" val="1_1_1"/>
  <p:tag name="KSO_WM_TAG_VERSION" val="1.0"/>
  <p:tag name="KSO_WM_BEAUTIFY_FLAG" val="#wm#"/>
  <p:tag name="KSO_WM_UNIT_NOCLEAR" val="0"/>
  <p:tag name="KSO_WM_UNIT_VALUE" val="30"/>
  <p:tag name="KSO_WM_UNIT_TYPE" val="l_h_f"/>
  <p:tag name="KSO_WM_UNIT_INDEX" val="1_3_2"/>
  <p:tag name="KSO_WM_UNIT_PRESET_TEXT" val="单击此处添加文本"/>
  <p:tag name="KSO_WM_UNIT_TEXT_FILL_FORE_SCHEMECOLOR_INDEX" val="14"/>
  <p:tag name="KSO_WM_UNIT_TEXT_FILL_TYPE" val="1"/>
  <p:tag name="KSO_WM_UNIT_USESOURCEFORMAT_APPLY" val="1"/>
</p:tagLst>
</file>

<file path=ppt/tags/tag22.xml><?xml version="1.0" encoding="utf-8"?>
<p:tagLst xmlns:p="http://schemas.openxmlformats.org/presentationml/2006/main">
  <p:tag name="KSO_WM_TAG_VERSION" val="1.0"/>
  <p:tag name="KSO_WM_TEMPLATE_CATEGORY" val="diagram"/>
  <p:tag name="KSO_WM_TEMPLATE_INDEX" val="754"/>
  <p:tag name="KSO_WM_UNIT_ID" val="diagram754_5*l_h_i*1_4_1"/>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PRESET_TEXT" val="D"/>
  <p:tag name="KSO_WM_UNIT_FILL_FORE_SCHEMECOLOR_INDEX" val="8"/>
  <p:tag name="KSO_WM_UNIT_FILL_TYPE" val="1"/>
  <p:tag name="KSO_WM_UNIT_TEXT_FILL_FORE_SCHEMECOLOR_INDEX" val="14"/>
  <p:tag name="KSO_WM_UNIT_TEXT_FILL_TYPE" val="1"/>
  <p:tag name="KSO_WM_UNIT_USESOURCEFORMAT_APPLY" val="1"/>
</p:tagLst>
</file>

<file path=ppt/tags/tag23.xml><?xml version="1.0" encoding="utf-8"?>
<p:tagLst xmlns:p="http://schemas.openxmlformats.org/presentationml/2006/main">
  <p:tag name="KSO_WM_TAG_VERSION" val="1.0"/>
  <p:tag name="KSO_WM_TEMPLATE_CATEGORY" val="diagram"/>
  <p:tag name="KSO_WM_TEMPLATE_INDEX" val="754"/>
  <p:tag name="KSO_WM_UNIT_ID" val="diagram754_5*l_h_i*1_4_4"/>
  <p:tag name="KSO_WM_UNIT_LAYERLEVEL" val="1_1_1"/>
  <p:tag name="KSO_WM_UNIT_HIGHLIGHT" val="0"/>
  <p:tag name="KSO_WM_UNIT_COMPATIBLE" val="0"/>
  <p:tag name="KSO_WM_BEAUTIFY_FLAG" val="#wm#"/>
  <p:tag name="KSO_WM_UNIT_DIAGRAM_ISNUMVISUAL" val="0"/>
  <p:tag name="KSO_WM_UNIT_DIAGRAM_ISREFERUNIT" val="0"/>
  <p:tag name="KSO_WM_UNIT_NOCLEAR" val="0"/>
  <p:tag name="KSO_WM_DIAGRAM_GROUP_CODE" val="l1-1"/>
  <p:tag name="KSO_WM_UNIT_TYPE" val="l_h_i"/>
  <p:tag name="KSO_WM_UNIT_INDEX" val="1_4_4"/>
  <p:tag name="KSO_WM_UNIT_FILL_FORE_SCHEMECOLOR_INDEX" val="8"/>
  <p:tag name="KSO_WM_UNIT_FILL_TYPE" val="1"/>
  <p:tag name="KSO_WM_UNIT_TEXT_FILL_FORE_SCHEMECOLOR_INDEX" val="8"/>
  <p:tag name="KSO_WM_UNIT_TEXT_FILL_TYPE" val="1"/>
  <p:tag name="KSO_WM_UNIT_USESOURCEFORMAT_APPLY" val="1"/>
</p:tagLst>
</file>

<file path=ppt/tags/tag24.xml><?xml version="1.0" encoding="utf-8"?>
<p:tagLst xmlns:p="http://schemas.openxmlformats.org/presentationml/2006/main">
  <p:tag name="KSO_WM_TAG_VERSION" val="1.0"/>
  <p:tag name="KSO_WM_TEMPLATE_CATEGORY" val="diagram"/>
  <p:tag name="KSO_WM_TEMPLATE_INDEX" val="754"/>
  <p:tag name="KSO_WM_UNIT_ID" val="diagram754_5*l_h_i*1_4_2"/>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FILL_FORE_SCHEMECOLOR_INDEX" val="8"/>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25.xml><?xml version="1.0" encoding="utf-8"?>
<p:tagLst xmlns:p="http://schemas.openxmlformats.org/presentationml/2006/main">
  <p:tag name="KSO_WM_TAG_VERSION" val="1.0"/>
  <p:tag name="KSO_WM_TEMPLATE_CATEGORY" val="diagram"/>
  <p:tag name="KSO_WM_TEMPLATE_INDEX" val="754"/>
  <p:tag name="KSO_WM_UNIT_ID" val="diagram754_5*l_h_i*1_4_3"/>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4_3"/>
  <p:tag name="KSO_WM_UNIT_FILL_FORE_SCHEMECOLOR_INDEX" val="8"/>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754_5*l_h_f*1_4_2"/>
  <p:tag name="KSO_WM_TEMPLATE_CATEGORY" val="diagram"/>
  <p:tag name="KSO_WM_TEMPLATE_INDEX" val="754"/>
  <p:tag name="KSO_WM_UNIT_LAYERLEVEL" val="1_1_1"/>
  <p:tag name="KSO_WM_TAG_VERSION" val="1.0"/>
  <p:tag name="KSO_WM_BEAUTIFY_FLAG" val="#wm#"/>
  <p:tag name="KSO_WM_UNIT_NOCLEAR" val="0"/>
  <p:tag name="KSO_WM_UNIT_VALUE" val="30"/>
  <p:tag name="KSO_WM_UNIT_TYPE" val="l_h_f"/>
  <p:tag name="KSO_WM_UNIT_INDEX" val="1_4_2"/>
  <p:tag name="KSO_WM_UNIT_PRESET_TEXT" val="单击此处添加文本"/>
  <p:tag name="KSO_WM_UNIT_TEXT_FILL_FORE_SCHEMECOLOR_INDEX" val="14"/>
  <p:tag name="KSO_WM_UNIT_TEXT_FILL_TYPE" val="1"/>
  <p:tag name="KSO_WM_UNIT_USESOURCEFORMAT_APPLY" val="1"/>
</p:tagLst>
</file>

<file path=ppt/tags/tag27.xml><?xml version="1.0" encoding="utf-8"?>
<p:tagLst xmlns:p="http://schemas.openxmlformats.org/presentationml/2006/main">
  <p:tag name="KSO_WM_TAG_VERSION" val="1.0"/>
  <p:tag name="KSO_WM_TEMPLATE_CATEGORY" val="diagram"/>
  <p:tag name="KSO_WM_TEMPLATE_INDEX" val="754"/>
  <p:tag name="KSO_WM_UNIT_ID" val="diagram754_5*l_h_i*1_5_1"/>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5_1"/>
  <p:tag name="KSO_WM_UNIT_PRESET_TEXT" val="E"/>
  <p:tag name="KSO_WM_UNIT_FILL_FORE_SCHEMECOLOR_INDEX" val="9"/>
  <p:tag name="KSO_WM_UNIT_FILL_TYPE" val="1"/>
  <p:tag name="KSO_WM_UNIT_TEXT_FILL_FORE_SCHEMECOLOR_INDEX" val="14"/>
  <p:tag name="KSO_WM_UNIT_TEXT_FILL_TYPE" val="1"/>
  <p:tag name="KSO_WM_UNIT_USESOURCEFORMAT_APPLY" val="1"/>
</p:tagLst>
</file>

<file path=ppt/tags/tag28.xml><?xml version="1.0" encoding="utf-8"?>
<p:tagLst xmlns:p="http://schemas.openxmlformats.org/presentationml/2006/main">
  <p:tag name="KSO_WM_TAG_VERSION" val="1.0"/>
  <p:tag name="KSO_WM_TEMPLATE_CATEGORY" val="diagram"/>
  <p:tag name="KSO_WM_TEMPLATE_INDEX" val="754"/>
  <p:tag name="KSO_WM_UNIT_ID" val="diagram754_5*l_h_i*1_5_4"/>
  <p:tag name="KSO_WM_UNIT_LAYERLEVEL" val="1_1_1"/>
  <p:tag name="KSO_WM_UNIT_HIGHLIGHT" val="0"/>
  <p:tag name="KSO_WM_UNIT_COMPATIBLE" val="0"/>
  <p:tag name="KSO_WM_BEAUTIFY_FLAG" val="#wm#"/>
  <p:tag name="KSO_WM_UNIT_DIAGRAM_ISNUMVISUAL" val="0"/>
  <p:tag name="KSO_WM_UNIT_DIAGRAM_ISREFERUNIT" val="0"/>
  <p:tag name="KSO_WM_UNIT_NOCLEAR" val="0"/>
  <p:tag name="KSO_WM_DIAGRAM_GROUP_CODE" val="l1-1"/>
  <p:tag name="KSO_WM_UNIT_TYPE" val="l_h_i"/>
  <p:tag name="KSO_WM_UNIT_INDEX" val="1_5_4"/>
  <p:tag name="KSO_WM_UNIT_FILL_FORE_SCHEMECOLOR_INDEX" val="9"/>
  <p:tag name="KSO_WM_UNIT_FILL_TYPE" val="1"/>
  <p:tag name="KSO_WM_UNIT_TEXT_FILL_FORE_SCHEMECOLOR_INDEX" val="9"/>
  <p:tag name="KSO_WM_UNIT_TEXT_FILL_TYPE" val="1"/>
  <p:tag name="KSO_WM_UNIT_USESOURCEFORMAT_APPLY" val="1"/>
</p:tagLst>
</file>

<file path=ppt/tags/tag29.xml><?xml version="1.0" encoding="utf-8"?>
<p:tagLst xmlns:p="http://schemas.openxmlformats.org/presentationml/2006/main">
  <p:tag name="KSO_WM_TAG_VERSION" val="1.0"/>
  <p:tag name="KSO_WM_TEMPLATE_CATEGORY" val="diagram"/>
  <p:tag name="KSO_WM_TEMPLATE_INDEX" val="754"/>
  <p:tag name="KSO_WM_UNIT_ID" val="diagram754_5*l_h_i*1_5_2"/>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5_2"/>
  <p:tag name="KSO_WM_UNIT_FILL_FORE_SCHEMECOLOR_INDEX" val="9"/>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5"/>
  <p:tag name="KSO_WM_UNIT_LAYERLEVEL" val="1"/>
  <p:tag name="KSO_WM_TAG_VERSION" val="1.0"/>
  <p:tag name="KSO_WM_BEAUTIFY_FLAG" val="#wm#"/>
  <p:tag name="KSO_WM_UNIT_TYPE" val="i"/>
  <p:tag name="KSO_WM_UNIT_INDEX" val="5"/>
</p:tagLst>
</file>

<file path=ppt/tags/tag30.xml><?xml version="1.0" encoding="utf-8"?>
<p:tagLst xmlns:p="http://schemas.openxmlformats.org/presentationml/2006/main">
  <p:tag name="KSO_WM_TAG_VERSION" val="1.0"/>
  <p:tag name="KSO_WM_TEMPLATE_CATEGORY" val="diagram"/>
  <p:tag name="KSO_WM_TEMPLATE_INDEX" val="754"/>
  <p:tag name="KSO_WM_UNIT_ID" val="diagram754_5*l_h_i*1_5_3"/>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5_3"/>
  <p:tag name="KSO_WM_UNIT_FILL_FORE_SCHEMECOLOR_INDEX" val="9"/>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754_5*l_h_f*1_5_2"/>
  <p:tag name="KSO_WM_TEMPLATE_CATEGORY" val="diagram"/>
  <p:tag name="KSO_WM_TEMPLATE_INDEX" val="754"/>
  <p:tag name="KSO_WM_UNIT_LAYERLEVEL" val="1_1_1"/>
  <p:tag name="KSO_WM_TAG_VERSION" val="1.0"/>
  <p:tag name="KSO_WM_BEAUTIFY_FLAG" val="#wm#"/>
  <p:tag name="KSO_WM_UNIT_NOCLEAR" val="0"/>
  <p:tag name="KSO_WM_UNIT_VALUE" val="30"/>
  <p:tag name="KSO_WM_UNIT_TYPE" val="l_h_f"/>
  <p:tag name="KSO_WM_UNIT_INDEX" val="1_5_2"/>
  <p:tag name="KSO_WM_UNIT_PRESET_TEXT" val="单击此处添加文本"/>
  <p:tag name="KSO_WM_UNIT_TEXT_FILL_FORE_SCHEMECOLOR_INDEX" val="14"/>
  <p:tag name="KSO_WM_UNIT_TEXT_FILL_TYPE" val="1"/>
  <p:tag name="KSO_WM_UNIT_USESOURCEFORMAT_APPLY" val="1"/>
</p:tagLst>
</file>

<file path=ppt/tags/tag32.xml><?xml version="1.0" encoding="utf-8"?>
<p:tagLst xmlns:p="http://schemas.openxmlformats.org/presentationml/2006/main">
  <p:tag name="KSO_WM_TAG_VERSION" val="1.0"/>
  <p:tag name="KSO_WM_TEMPLATE_CATEGORY" val="diagram"/>
  <p:tag name="KSO_WM_TEMPLATE_INDEX" val="754"/>
  <p:tag name="KSO_WM_UNIT_ID" val="diagram754_5*l_h_i*1_6_1"/>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6_1"/>
  <p:tag name="KSO_WM_UNIT_PRESET_TEXT" val="E"/>
  <p:tag name="KSO_WM_UNIT_FILL_FORE_SCHEMECOLOR_INDEX" val="10"/>
  <p:tag name="KSO_WM_UNIT_FILL_TYPE" val="1"/>
  <p:tag name="KSO_WM_UNIT_TEXT_FILL_FORE_SCHEMECOLOR_INDEX" val="14"/>
  <p:tag name="KSO_WM_UNIT_TEXT_FILL_TYPE" val="1"/>
  <p:tag name="KSO_WM_UNIT_USESOURCEFORMAT_APPLY" val="1"/>
</p:tagLst>
</file>

<file path=ppt/tags/tag33.xml><?xml version="1.0" encoding="utf-8"?>
<p:tagLst xmlns:p="http://schemas.openxmlformats.org/presentationml/2006/main">
  <p:tag name="KSO_WM_TAG_VERSION" val="1.0"/>
  <p:tag name="KSO_WM_TEMPLATE_CATEGORY" val="diagram"/>
  <p:tag name="KSO_WM_TEMPLATE_INDEX" val="754"/>
  <p:tag name="KSO_WM_UNIT_ID" val="diagram754_5*l_h_i*1_6_4"/>
  <p:tag name="KSO_WM_UNIT_LAYERLEVEL" val="1_1_1"/>
  <p:tag name="KSO_WM_UNIT_HIGHLIGHT" val="0"/>
  <p:tag name="KSO_WM_UNIT_COMPATIBLE" val="0"/>
  <p:tag name="KSO_WM_BEAUTIFY_FLAG" val="#wm#"/>
  <p:tag name="KSO_WM_UNIT_DIAGRAM_ISNUMVISUAL" val="0"/>
  <p:tag name="KSO_WM_UNIT_DIAGRAM_ISREFERUNIT" val="0"/>
  <p:tag name="KSO_WM_UNIT_NOCLEAR" val="0"/>
  <p:tag name="KSO_WM_DIAGRAM_GROUP_CODE" val="l1-1"/>
  <p:tag name="KSO_WM_UNIT_TYPE" val="l_h_i"/>
  <p:tag name="KSO_WM_UNIT_INDEX" val="1_6_4"/>
  <p:tag name="KSO_WM_UNIT_FILL_FORE_SCHEMECOLOR_INDEX" val="10"/>
  <p:tag name="KSO_WM_UNIT_FILL_TYPE" val="1"/>
  <p:tag name="KSO_WM_UNIT_TEXT_FILL_FORE_SCHEMECOLOR_INDEX" val="10"/>
  <p:tag name="KSO_WM_UNIT_TEXT_FILL_TYPE" val="1"/>
  <p:tag name="KSO_WM_UNIT_USESOURCEFORMAT_APPLY" val="1"/>
</p:tagLst>
</file>

<file path=ppt/tags/tag34.xml><?xml version="1.0" encoding="utf-8"?>
<p:tagLst xmlns:p="http://schemas.openxmlformats.org/presentationml/2006/main">
  <p:tag name="KSO_WM_TAG_VERSION" val="1.0"/>
  <p:tag name="KSO_WM_TEMPLATE_CATEGORY" val="diagram"/>
  <p:tag name="KSO_WM_TEMPLATE_INDEX" val="754"/>
  <p:tag name="KSO_WM_UNIT_ID" val="diagram754_5*l_h_i*1_6_2"/>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6_2"/>
  <p:tag name="KSO_WM_UNIT_FILL_FORE_SCHEMECOLOR_INDEX" val="10"/>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35.xml><?xml version="1.0" encoding="utf-8"?>
<p:tagLst xmlns:p="http://schemas.openxmlformats.org/presentationml/2006/main">
  <p:tag name="KSO_WM_TAG_VERSION" val="1.0"/>
  <p:tag name="KSO_WM_TEMPLATE_CATEGORY" val="diagram"/>
  <p:tag name="KSO_WM_TEMPLATE_INDEX" val="754"/>
  <p:tag name="KSO_WM_UNIT_ID" val="diagram754_5*l_h_i*1_6_3"/>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6_3"/>
  <p:tag name="KSO_WM_UNIT_FILL_FORE_SCHEMECOLOR_INDEX" val="10"/>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754_5*l_h_f*1_6_2"/>
  <p:tag name="KSO_WM_TEMPLATE_CATEGORY" val="diagram"/>
  <p:tag name="KSO_WM_TEMPLATE_INDEX" val="754"/>
  <p:tag name="KSO_WM_UNIT_LAYERLEVEL" val="1_1_1"/>
  <p:tag name="KSO_WM_TAG_VERSION" val="1.0"/>
  <p:tag name="KSO_WM_BEAUTIFY_FLAG" val="#wm#"/>
  <p:tag name="KSO_WM_UNIT_NOCLEAR" val="0"/>
  <p:tag name="KSO_WM_UNIT_VALUE" val="30"/>
  <p:tag name="KSO_WM_UNIT_TYPE" val="l_h_f"/>
  <p:tag name="KSO_WM_UNIT_INDEX" val="1_6_2"/>
  <p:tag name="KSO_WM_UNIT_PRESET_TEXT" val="单击此处添加文本"/>
  <p:tag name="KSO_WM_UNIT_TEXT_FILL_FORE_SCHEMECOLOR_INDEX" val="14"/>
  <p:tag name="KSO_WM_UNIT_TEXT_FILL_TYPE" val="1"/>
  <p:tag name="KSO_WM_UNIT_USESOURCEFORMAT_APPLY" val="1"/>
</p:tagLst>
</file>

<file path=ppt/tags/tag37.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38.xml><?xml version="1.0" encoding="utf-8"?>
<p:tagLst xmlns:p="http://schemas.openxmlformats.org/presentationml/2006/main">
  <p:tag name="KSO_WM_BEAUTIFY_FLAG" val="#wm#"/>
  <p:tag name="KSO_WM_TEMPLATE_CATEGORY" val="custom"/>
  <p:tag name="KSO_WM_TEMPLATE_INDEX" val="20191204"/>
  <p:tag name="KSO_WM_SLIDE_ITEM_CNT" val="4"/>
  <p:tag name="KSO_WM_SPECIAL_SOURCE" val="bdnull"/>
</p:tagLst>
</file>

<file path=ppt/tags/tag39.xml><?xml version="1.0" encoding="utf-8"?>
<p:tagLst xmlns:p="http://schemas.openxmlformats.org/presentationml/2006/main">
  <p:tag name="KSO_WM_TAG_VERSION" val="1.0"/>
  <p:tag name="KSO_WM_BEAUTIFY_FLAG" val="#wm#"/>
  <p:tag name="KSO_WM_TEMPLATE_CATEGORY" val="diagram"/>
  <p:tag name="KSO_WM_TEMPLATE_INDEX" val="20174816"/>
  <p:tag name="KSO_WM_UNIT_TYPE" val="m_h_f"/>
  <p:tag name="KSO_WM_UNIT_INDEX" val="1_1_1"/>
  <p:tag name="KSO_WM_UNIT_LAYERLEVEL" val="1_1_1"/>
  <p:tag name="KSO_WM_UNIT_VALUE" val="14"/>
  <p:tag name="KSO_WM_UNIT_HIGHLIGHT" val="0"/>
  <p:tag name="KSO_WM_UNIT_COMPATIBLE" val="0"/>
  <p:tag name="KSO_WM_UNIT_CLEAR" val="0"/>
  <p:tag name="KSO_WM_UNIT_PRESET_TEXT_INDEX" val="4"/>
  <p:tag name="KSO_WM_UNIT_PRESET_TEXT_LEN" val="17"/>
  <p:tag name="KSO_WM_DIAGRAM_GROUP_CODE" val="m1-1"/>
  <p:tag name="KSO_WM_UNIT_ID" val="diagram20174816_6*m_h_f*1_1_1"/>
  <p:tag name="KSO_WM_UNIT_FILL_FORE_SCHEMECOLOR_INDEX" val="5"/>
  <p:tag name="KSO_WM_UNIT_FILL_TYPE" val="1"/>
  <p:tag name="KSO_WM_UNIT_TEXT_FILL_FORE_SCHEMECOLOR_INDEX" val="14"/>
  <p:tag name="KSO_WM_UNIT_TEXT_FILL_TYPE" val="1"/>
  <p:tag name="KSO_WM_UNIT_USESOURCEFORMAT_APPLY" val="1"/>
  <p:tag name="KSO_WM_UNIT_DIAGRAM_SCHEMECOLOR_ID" val="1"/>
</p:tagLst>
</file>

<file path=ppt/tags/tag4.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40.xml><?xml version="1.0" encoding="utf-8"?>
<p:tagLst xmlns:p="http://schemas.openxmlformats.org/presentationml/2006/main">
  <p:tag name="KSO_WM_TAG_VERSION" val="1.0"/>
  <p:tag name="KSO_WM_BEAUTIFY_FLAG" val="#wm#"/>
  <p:tag name="KSO_WM_TEMPLATE_CATEGORY" val="diagram"/>
  <p:tag name="KSO_WM_TEMPLATE_INDEX" val="20174816"/>
  <p:tag name="KSO_WM_UNIT_TYPE" val="m_i"/>
  <p:tag name="KSO_WM_UNIT_INDEX" val="1_1"/>
  <p:tag name="KSO_WM_UNIT_ID" val="diagram20174816_6*m_i*1_1"/>
  <p:tag name="KSO_WM_UNIT_LAYERLEVEL" val="1_1"/>
  <p:tag name="KSO_WM_DIAGRAM_GROUP_CODE" val="m1-1"/>
  <p:tag name="KSO_WM_UNIT_FILL_FORE_SCHEMECOLOR_INDEX" val="14"/>
  <p:tag name="KSO_WM_UNIT_FILL_TYPE" val="1"/>
  <p:tag name="KSO_WM_UNIT_TEXT_FILL_FORE_SCHEMECOLOR_INDEX" val="16"/>
  <p:tag name="KSO_WM_UNIT_TEXT_FILL_TYPE" val="1"/>
  <p:tag name="KSO_WM_UNIT_USESOURCEFORMAT_APPLY" val="1"/>
  <p:tag name="KSO_WM_UNIT_DIAGRAM_SCHEMECOLOR_ID" val="1"/>
</p:tagLst>
</file>

<file path=ppt/tags/tag41.xml><?xml version="1.0" encoding="utf-8"?>
<p:tagLst xmlns:p="http://schemas.openxmlformats.org/presentationml/2006/main">
  <p:tag name="KSO_WM_TAG_VERSION" val="1.0"/>
  <p:tag name="KSO_WM_BEAUTIFY_FLAG" val="#wm#"/>
  <p:tag name="KSO_WM_TEMPLATE_CATEGORY" val="diagram"/>
  <p:tag name="KSO_WM_TEMPLATE_INDEX" val="20174816"/>
  <p:tag name="KSO_WM_UNIT_TYPE" val="m_h_f"/>
  <p:tag name="KSO_WM_UNIT_INDEX" val="1_2_1"/>
  <p:tag name="KSO_WM_UNIT_LAYERLEVEL" val="1_1_1"/>
  <p:tag name="KSO_WM_UNIT_VALUE" val="14"/>
  <p:tag name="KSO_WM_UNIT_HIGHLIGHT" val="0"/>
  <p:tag name="KSO_WM_UNIT_COMPATIBLE" val="0"/>
  <p:tag name="KSO_WM_UNIT_CLEAR" val="0"/>
  <p:tag name="KSO_WM_UNIT_PRESET_TEXT_INDEX" val="4"/>
  <p:tag name="KSO_WM_UNIT_PRESET_TEXT_LEN" val="17"/>
  <p:tag name="KSO_WM_DIAGRAM_GROUP_CODE" val="m1-1"/>
  <p:tag name="KSO_WM_UNIT_ID" val="diagram20174816_6*m_h_f*1_2_1"/>
  <p:tag name="KSO_WM_UNIT_FILL_FORE_SCHEMECOLOR_INDEX" val="6"/>
  <p:tag name="KSO_WM_UNIT_FILL_TYPE" val="1"/>
  <p:tag name="KSO_WM_UNIT_TEXT_FILL_FORE_SCHEMECOLOR_INDEX" val="14"/>
  <p:tag name="KSO_WM_UNIT_TEXT_FILL_TYPE" val="1"/>
  <p:tag name="KSO_WM_UNIT_USESOURCEFORMAT_APPLY" val="1"/>
  <p:tag name="KSO_WM_UNIT_DIAGRAM_SCHEMECOLOR_ID" val="1"/>
</p:tagLst>
</file>

<file path=ppt/tags/tag42.xml><?xml version="1.0" encoding="utf-8"?>
<p:tagLst xmlns:p="http://schemas.openxmlformats.org/presentationml/2006/main">
  <p:tag name="KSO_WM_TAG_VERSION" val="1.0"/>
  <p:tag name="KSO_WM_BEAUTIFY_FLAG" val="#wm#"/>
  <p:tag name="KSO_WM_TEMPLATE_CATEGORY" val="diagram"/>
  <p:tag name="KSO_WM_TEMPLATE_INDEX" val="20174816"/>
  <p:tag name="KSO_WM_UNIT_TYPE" val="m_i"/>
  <p:tag name="KSO_WM_UNIT_INDEX" val="1_2"/>
  <p:tag name="KSO_WM_UNIT_ID" val="diagram20174816_6*m_i*1_2"/>
  <p:tag name="KSO_WM_UNIT_LAYERLEVEL" val="1_1"/>
  <p:tag name="KSO_WM_DIAGRAM_GROUP_CODE" val="m1-1"/>
  <p:tag name="KSO_WM_UNIT_FILL_FORE_SCHEMECOLOR_INDEX" val="14"/>
  <p:tag name="KSO_WM_UNIT_FILL_TYPE" val="1"/>
  <p:tag name="KSO_WM_UNIT_TEXT_FILL_FORE_SCHEMECOLOR_INDEX" val="16"/>
  <p:tag name="KSO_WM_UNIT_TEXT_FILL_TYPE" val="1"/>
  <p:tag name="KSO_WM_UNIT_USESOURCEFORMAT_APPLY" val="1"/>
  <p:tag name="KSO_WM_UNIT_DIAGRAM_SCHEMECOLOR_ID" val="1"/>
</p:tagLst>
</file>

<file path=ppt/tags/tag43.xml><?xml version="1.0" encoding="utf-8"?>
<p:tagLst xmlns:p="http://schemas.openxmlformats.org/presentationml/2006/main">
  <p:tag name="KSO_WM_TAG_VERSION" val="1.0"/>
  <p:tag name="KSO_WM_BEAUTIFY_FLAG" val="#wm#"/>
  <p:tag name="KSO_WM_TEMPLATE_CATEGORY" val="diagram"/>
  <p:tag name="KSO_WM_TEMPLATE_INDEX" val="20174816"/>
  <p:tag name="KSO_WM_UNIT_TYPE" val="m_i"/>
  <p:tag name="KSO_WM_UNIT_INDEX" val="1_3"/>
  <p:tag name="KSO_WM_UNIT_ID" val="diagram20174816_6*m_i*1_3"/>
  <p:tag name="KSO_WM_UNIT_LAYERLEVEL" val="1_1"/>
  <p:tag name="KSO_WM_DIAGRAM_GROUP_CODE" val="m1-1"/>
  <p:tag name="KSO_WM_UNIT_FILL_FORE_SCHEMECOLOR_INDEX" val="14"/>
  <p:tag name="KSO_WM_UNIT_FILL_TYPE" val="1"/>
  <p:tag name="KSO_WM_UNIT_TEXT_FILL_FORE_SCHEMECOLOR_INDEX" val="16"/>
  <p:tag name="KSO_WM_UNIT_TEXT_FILL_TYPE" val="1"/>
  <p:tag name="KSO_WM_UNIT_USESOURCEFORMAT_APPLY" val="1"/>
  <p:tag name="KSO_WM_UNIT_DIAGRAM_SCHEMECOLOR_ID" val="1"/>
</p:tagLst>
</file>

<file path=ppt/tags/tag44.xml><?xml version="1.0" encoding="utf-8"?>
<p:tagLst xmlns:p="http://schemas.openxmlformats.org/presentationml/2006/main">
  <p:tag name="KSO_WM_TAG_VERSION" val="1.0"/>
  <p:tag name="KSO_WM_BEAUTIFY_FLAG" val="#wm#"/>
  <p:tag name="KSO_WM_TEMPLATE_CATEGORY" val="diagram"/>
  <p:tag name="KSO_WM_TEMPLATE_INDEX" val="20174816"/>
  <p:tag name="KSO_WM_UNIT_TYPE" val="m_h_f"/>
  <p:tag name="KSO_WM_UNIT_INDEX" val="1_6_1"/>
  <p:tag name="KSO_WM_UNIT_LAYERLEVEL" val="1_1_1"/>
  <p:tag name="KSO_WM_UNIT_VALUE" val="14"/>
  <p:tag name="KSO_WM_UNIT_HIGHLIGHT" val="0"/>
  <p:tag name="KSO_WM_UNIT_COMPATIBLE" val="0"/>
  <p:tag name="KSO_WM_UNIT_CLEAR" val="0"/>
  <p:tag name="KSO_WM_UNIT_PRESET_TEXT_INDEX" val="4"/>
  <p:tag name="KSO_WM_UNIT_PRESET_TEXT_LEN" val="17"/>
  <p:tag name="KSO_WM_DIAGRAM_GROUP_CODE" val="m1-1"/>
  <p:tag name="KSO_WM_UNIT_ID" val="diagram20174816_6*m_h_f*1_6_1"/>
  <p:tag name="KSO_WM_UNIT_FILL_FORE_SCHEMECOLOR_INDEX" val="5"/>
  <p:tag name="KSO_WM_UNIT_FILL_TYPE" val="1"/>
  <p:tag name="KSO_WM_UNIT_TEXT_FILL_FORE_SCHEMECOLOR_INDEX" val="14"/>
  <p:tag name="KSO_WM_UNIT_TEXT_FILL_TYPE" val="1"/>
  <p:tag name="KSO_WM_UNIT_USESOURCEFORMAT_APPLY" val="1"/>
  <p:tag name="KSO_WM_UNIT_DIAGRAM_SCHEMECOLOR_ID" val="1"/>
</p:tagLst>
</file>

<file path=ppt/tags/tag45.xml><?xml version="1.0" encoding="utf-8"?>
<p:tagLst xmlns:p="http://schemas.openxmlformats.org/presentationml/2006/main">
  <p:tag name="KSO_WM_TAG_VERSION" val="1.0"/>
  <p:tag name="KSO_WM_BEAUTIFY_FLAG" val="#wm#"/>
  <p:tag name="KSO_WM_TEMPLATE_CATEGORY" val="diagram"/>
  <p:tag name="KSO_WM_TEMPLATE_INDEX" val="20174816"/>
  <p:tag name="KSO_WM_UNIT_TYPE" val="m_i"/>
  <p:tag name="KSO_WM_UNIT_INDEX" val="1_4"/>
  <p:tag name="KSO_WM_UNIT_ID" val="diagram20174816_6*m_i*1_4"/>
  <p:tag name="KSO_WM_UNIT_LAYERLEVEL" val="1_1"/>
  <p:tag name="KSO_WM_DIAGRAM_GROUP_CODE" val="m1-1"/>
  <p:tag name="KSO_WM_UNIT_FILL_FORE_SCHEMECOLOR_INDEX" val="14"/>
  <p:tag name="KSO_WM_UNIT_FILL_TYPE" val="1"/>
  <p:tag name="KSO_WM_UNIT_TEXT_FILL_FORE_SCHEMECOLOR_INDEX" val="16"/>
  <p:tag name="KSO_WM_UNIT_TEXT_FILL_TYPE" val="1"/>
  <p:tag name="KSO_WM_UNIT_USESOURCEFORMAT_APPLY" val="1"/>
  <p:tag name="KSO_WM_UNIT_DIAGRAM_SCHEMECOLOR_ID" val="1"/>
</p:tagLst>
</file>

<file path=ppt/tags/tag46.xml><?xml version="1.0" encoding="utf-8"?>
<p:tagLst xmlns:p="http://schemas.openxmlformats.org/presentationml/2006/main">
  <p:tag name="KSO_WM_TAG_VERSION" val="1.0"/>
  <p:tag name="KSO_WM_BEAUTIFY_FLAG" val="#wm#"/>
  <p:tag name="KSO_WM_TEMPLATE_CATEGORY" val="diagram"/>
  <p:tag name="KSO_WM_TEMPLATE_INDEX" val="20174816"/>
  <p:tag name="KSO_WM_UNIT_TYPE" val="m_h_f"/>
  <p:tag name="KSO_WM_UNIT_INDEX" val="1_3_1"/>
  <p:tag name="KSO_WM_UNIT_LAYERLEVEL" val="1_1_1"/>
  <p:tag name="KSO_WM_UNIT_VALUE" val="14"/>
  <p:tag name="KSO_WM_UNIT_HIGHLIGHT" val="0"/>
  <p:tag name="KSO_WM_UNIT_COMPATIBLE" val="0"/>
  <p:tag name="KSO_WM_UNIT_CLEAR" val="0"/>
  <p:tag name="KSO_WM_UNIT_PRESET_TEXT_INDEX" val="4"/>
  <p:tag name="KSO_WM_UNIT_PRESET_TEXT_LEN" val="17"/>
  <p:tag name="KSO_WM_DIAGRAM_GROUP_CODE" val="m1-1"/>
  <p:tag name="KSO_WM_UNIT_ID" val="diagram20174816_6*m_h_f*1_3_1"/>
  <p:tag name="KSO_WM_UNIT_FILL_FORE_SCHEMECOLOR_INDEX" val="7"/>
  <p:tag name="KSO_WM_UNIT_FILL_TYPE" val="1"/>
  <p:tag name="KSO_WM_UNIT_TEXT_FILL_FORE_SCHEMECOLOR_INDEX" val="14"/>
  <p:tag name="KSO_WM_UNIT_TEXT_FILL_TYPE" val="1"/>
  <p:tag name="KSO_WM_UNIT_USESOURCEFORMAT_APPLY" val="1"/>
  <p:tag name="KSO_WM_UNIT_DIAGRAM_SCHEMECOLOR_ID" val="1"/>
</p:tagLst>
</file>

<file path=ppt/tags/tag47.xml><?xml version="1.0" encoding="utf-8"?>
<p:tagLst xmlns:p="http://schemas.openxmlformats.org/presentationml/2006/main">
  <p:tag name="KSO_WM_TAG_VERSION" val="1.0"/>
  <p:tag name="KSO_WM_BEAUTIFY_FLAG" val="#wm#"/>
  <p:tag name="KSO_WM_TEMPLATE_CATEGORY" val="diagram"/>
  <p:tag name="KSO_WM_TEMPLATE_INDEX" val="20174816"/>
  <p:tag name="KSO_WM_UNIT_TYPE" val="m_i"/>
  <p:tag name="KSO_WM_UNIT_INDEX" val="1_5"/>
  <p:tag name="KSO_WM_UNIT_ID" val="diagram20174816_6*m_i*1_5"/>
  <p:tag name="KSO_WM_UNIT_LAYERLEVEL" val="1_1"/>
  <p:tag name="KSO_WM_DIAGRAM_GROUP_CODE" val="m1-1"/>
  <p:tag name="KSO_WM_UNIT_FILL_FORE_SCHEMECOLOR_INDEX" val="14"/>
  <p:tag name="KSO_WM_UNIT_FILL_TYPE" val="1"/>
  <p:tag name="KSO_WM_UNIT_TEXT_FILL_FORE_SCHEMECOLOR_INDEX" val="16"/>
  <p:tag name="KSO_WM_UNIT_TEXT_FILL_TYPE" val="1"/>
  <p:tag name="KSO_WM_UNIT_USESOURCEFORMAT_APPLY" val="1"/>
  <p:tag name="KSO_WM_UNIT_DIAGRAM_SCHEMECOLOR_ID" val="1"/>
</p:tagLst>
</file>

<file path=ppt/tags/tag48.xml><?xml version="1.0" encoding="utf-8"?>
<p:tagLst xmlns:p="http://schemas.openxmlformats.org/presentationml/2006/main">
  <p:tag name="KSO_WM_TAG_VERSION" val="1.0"/>
  <p:tag name="KSO_WM_BEAUTIFY_FLAG" val="#wm#"/>
  <p:tag name="KSO_WM_TEMPLATE_CATEGORY" val="diagram"/>
  <p:tag name="KSO_WM_TEMPLATE_INDEX" val="20174816"/>
  <p:tag name="KSO_WM_UNIT_TYPE" val="m_h_f"/>
  <p:tag name="KSO_WM_UNIT_INDEX" val="1_5_1"/>
  <p:tag name="KSO_WM_UNIT_LAYERLEVEL" val="1_1_1"/>
  <p:tag name="KSO_WM_UNIT_VALUE" val="14"/>
  <p:tag name="KSO_WM_UNIT_HIGHLIGHT" val="0"/>
  <p:tag name="KSO_WM_UNIT_COMPATIBLE" val="0"/>
  <p:tag name="KSO_WM_UNIT_CLEAR" val="0"/>
  <p:tag name="KSO_WM_UNIT_PRESET_TEXT_INDEX" val="4"/>
  <p:tag name="KSO_WM_UNIT_PRESET_TEXT_LEN" val="17"/>
  <p:tag name="KSO_WM_DIAGRAM_GROUP_CODE" val="m1-1"/>
  <p:tag name="KSO_WM_UNIT_ID" val="diagram20174816_6*m_h_f*1_5_1"/>
  <p:tag name="KSO_WM_UNIT_FILL_FORE_SCHEMECOLOR_INDEX" val="9"/>
  <p:tag name="KSO_WM_UNIT_FILL_TYPE" val="1"/>
  <p:tag name="KSO_WM_UNIT_TEXT_FILL_FORE_SCHEMECOLOR_INDEX" val="14"/>
  <p:tag name="KSO_WM_UNIT_TEXT_FILL_TYPE" val="1"/>
  <p:tag name="KSO_WM_UNIT_USESOURCEFORMAT_APPLY" val="1"/>
  <p:tag name="KSO_WM_UNIT_DIAGRAM_SCHEMECOLOR_ID" val="1"/>
</p:tagLst>
</file>

<file path=ppt/tags/tag49.xml><?xml version="1.0" encoding="utf-8"?>
<p:tagLst xmlns:p="http://schemas.openxmlformats.org/presentationml/2006/main">
  <p:tag name="KSO_WM_TAG_VERSION" val="1.0"/>
  <p:tag name="KSO_WM_BEAUTIFY_FLAG" val="#wm#"/>
  <p:tag name="KSO_WM_TEMPLATE_CATEGORY" val="diagram"/>
  <p:tag name="KSO_WM_TEMPLATE_INDEX" val="20174816"/>
  <p:tag name="KSO_WM_UNIT_TYPE" val="m_i"/>
  <p:tag name="KSO_WM_UNIT_INDEX" val="1_6"/>
  <p:tag name="KSO_WM_UNIT_ID" val="diagram20174816_6*m_i*1_6"/>
  <p:tag name="KSO_WM_UNIT_LAYERLEVEL" val="1_1"/>
  <p:tag name="KSO_WM_DIAGRAM_GROUP_CODE" val="m1-1"/>
  <p:tag name="KSO_WM_UNIT_FILL_FORE_SCHEMECOLOR_INDEX" val="14"/>
  <p:tag name="KSO_WM_UNIT_FILL_TYPE" val="1"/>
  <p:tag name="KSO_WM_UNIT_TEXT_FILL_FORE_SCHEMECOLOR_INDEX" val="16"/>
  <p:tag name="KSO_WM_UNIT_TEXT_FILL_TYPE" val="1"/>
  <p:tag name="KSO_WM_UNIT_USESOURCEFORMAT_APPLY" val="1"/>
  <p:tag name="KSO_WM_UNIT_DIAGRAM_SCHEMECOLOR_ID" val="1"/>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854_1*i*2"/>
  <p:tag name="KSO_WM_TEMPLATE_CATEGORY" val="diagram"/>
  <p:tag name="KSO_WM_TEMPLATE_INDEX" val="20200854"/>
  <p:tag name="KSO_WM_UNIT_LAYERLEVEL" val="1"/>
  <p:tag name="KSO_WM_TAG_VERSION" val="1.0"/>
  <p:tag name="KSO_WM_BEAUTIFY_FLAG" val="#wm#"/>
  <p:tag name="KSO_WM_UNIT_LINE_FORE_SCHEMECOLOR_INDEX_BRIGHTNESS" val="0.25"/>
  <p:tag name="KSO_WM_UNIT_LINE_FORE_SCHEMECOLOR_INDEX" val="13"/>
  <p:tag name="KSO_WM_UNIT_LINE_FILL_TYPE" val="2"/>
  <p:tag name="KSO_WM_UNIT_TEXT_FILL_FORE_SCHEMECOLOR_INDEX_BRIGHTNESS" val="0"/>
  <p:tag name="KSO_WM_UNIT_TEXT_FILL_FORE_SCHEMECOLOR_INDEX" val="2"/>
  <p:tag name="KSO_WM_UNIT_TEXT_FILL_TYPE" val="1"/>
</p:tagLst>
</file>

<file path=ppt/tags/tag50.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51.xml><?xml version="1.0" encoding="utf-8"?>
<p:tagLst xmlns:p="http://schemas.openxmlformats.org/presentationml/2006/main">
  <p:tag name="KSO_WM_TAG_VERSION" val="1.0"/>
  <p:tag name="KSO_WM_BEAUTIFY_FLAG" val="#wm#"/>
  <p:tag name="KSO_WM_TEMPLATE_CATEGORY" val="diagram"/>
  <p:tag name="KSO_WM_TEMPLATE_INDEX" val="20174816"/>
  <p:tag name="KSO_WM_UNIT_TYPE" val="m_h_f"/>
  <p:tag name="KSO_WM_UNIT_INDEX" val="1_4_1"/>
  <p:tag name="KSO_WM_UNIT_LAYERLEVEL" val="1_1_1"/>
  <p:tag name="KSO_WM_UNIT_VALUE" val="14"/>
  <p:tag name="KSO_WM_UNIT_HIGHLIGHT" val="0"/>
  <p:tag name="KSO_WM_UNIT_COMPATIBLE" val="0"/>
  <p:tag name="KSO_WM_UNIT_CLEAR" val="0"/>
  <p:tag name="KSO_WM_UNIT_PRESET_TEXT_INDEX" val="4"/>
  <p:tag name="KSO_WM_UNIT_PRESET_TEXT_LEN" val="17"/>
  <p:tag name="KSO_WM_DIAGRAM_GROUP_CODE" val="m1-1"/>
  <p:tag name="KSO_WM_UNIT_ID" val="diagram20174816_6*m_h_f*1_4_1"/>
  <p:tag name="KSO_WM_UNIT_TEXT_FILL_FORE_SCHEMECOLOR_INDEX" val="14"/>
  <p:tag name="KSO_WM_UNIT_TEXT_FILL_TYPE" val="1"/>
  <p:tag name="KSO_WM_UNIT_USESOURCEFORMAT_APPLY" val="1"/>
  <p:tag name="KSO_WM_UNIT_DIAGRAM_SCHEMECOLOR_ID" val="1"/>
</p:tagLst>
</file>

<file path=ppt/tags/tag52.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53.xml><?xml version="1.0" encoding="utf-8"?>
<p:tagLst xmlns:p="http://schemas.openxmlformats.org/presentationml/2006/main">
  <p:tag name="KSO_WM_BEAUTIFY_FLAG" val="#wm#"/>
  <p:tag name="KSO_WM_TEMPLATE_CATEGORY" val="custom"/>
  <p:tag name="KSO_WM_TEMPLATE_INDEX" val="20191204"/>
  <p:tag name="KSO_WM_SLIDE_ITEM_CNT" val="7"/>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790_4*l_h_i*1_1_1"/>
  <p:tag name="KSO_WM_TEMPLATE_CATEGORY" val="diagram"/>
  <p:tag name="KSO_WM_TEMPLATE_INDEX" val="790"/>
  <p:tag name="KSO_WM_UNIT_LAYERLEVEL" val="1_1_1"/>
  <p:tag name="KSO_WM_TAG_VERSION" val="1.0"/>
  <p:tag name="KSO_WM_BEAUTIFY_FLAG" val="#wm#"/>
  <p:tag name="KSO_WM_UNIT_FILL_FORE_SCHEMECOLOR_INDEX" val="14"/>
  <p:tag name="KSO_WM_UNIT_FILL_TYPE" val="1"/>
  <p:tag name="KSO_WM_UNIT_TEXT_FILL_FORE_SCHEMECOLOR_INDEX" val="5"/>
  <p:tag name="KSO_WM_UNIT_TEXT_FILL_TYPE" val="1"/>
  <p:tag name="KSO_WM_UNIT_USESOURCEFORMAT_APPLY" val="1"/>
  <p:tag name="KSO_WM_UNIT_DIAGRAM_SCHEMECOLOR_ID" val="4"/>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790_4*l_h_i*1_1_2"/>
  <p:tag name="KSO_WM_TEMPLATE_CATEGORY" val="diagram"/>
  <p:tag name="KSO_WM_TEMPLATE_INDEX" val="790"/>
  <p:tag name="KSO_WM_UNIT_LAYERLEVEL" val="1_1_1"/>
  <p:tag name="KSO_WM_TAG_VERSION" val="1.0"/>
  <p:tag name="KSO_WM_BEAUTIFY_FLAG" val="#wm#"/>
  <p:tag name="KSO_WM_UNIT_FILL_FORE_SCHEMECOLOR_INDEX" val="5"/>
  <p:tag name="KSO_WM_UNIT_FILL_TYPE" val="1"/>
  <p:tag name="KSO_WM_UNIT_TEXT_FILL_FORE_SCHEMECOLOR_INDEX" val="14"/>
  <p:tag name="KSO_WM_UNIT_TEXT_FILL_TYPE" val="1"/>
  <p:tag name="KSO_WM_UNIT_USESOURCEFORMAT_APPLY" val="1"/>
  <p:tag name="KSO_WM_UNIT_DIAGRAM_SCHEMECOLOR_ID" val="4"/>
</p:tagLst>
</file>

<file path=ppt/tags/tag56.xml><?xml version="1.0" encoding="utf-8"?>
<p:tagLst xmlns:p="http://schemas.openxmlformats.org/presentationml/2006/main">
  <p:tag name="KSO_WM_UNIT_NOCLEAR" val="0"/>
  <p:tag name="KSO_WM_UNIT_VALUE" val="42"/>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790_4*l_h_f*1_1_1"/>
  <p:tag name="KSO_WM_TEMPLATE_CATEGORY" val="diagram"/>
  <p:tag name="KSO_WM_TEMPLATE_INDEX" val="790"/>
  <p:tag name="KSO_WM_UNIT_LAYERLEVEL" val="1_1_1"/>
  <p:tag name="KSO_WM_TAG_VERSION" val="1.0"/>
  <p:tag name="KSO_WM_BEAUTIFY_FLAG" val="#wm#"/>
  <p:tag name="KSO_WM_UNIT_PRESET_TEXT" val="单击此处添加文本具体内容"/>
  <p:tag name="KSO_WM_UNIT_TEXT_FILL_FORE_SCHEMECOLOR_INDEX" val="14"/>
  <p:tag name="KSO_WM_UNIT_TEXT_FILL_TYPE" val="1"/>
  <p:tag name="KSO_WM_UNIT_USESOURCEFORMAT_APPLY" val="1"/>
  <p:tag name="KSO_WM_UNIT_DIAGRAM_SCHEMECOLOR_ID" val="4"/>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790_4*l_h_i*1_2_1"/>
  <p:tag name="KSO_WM_TEMPLATE_CATEGORY" val="diagram"/>
  <p:tag name="KSO_WM_TEMPLATE_INDEX" val="790"/>
  <p:tag name="KSO_WM_UNIT_LAYERLEVEL" val="1_1_1"/>
  <p:tag name="KSO_WM_TAG_VERSION" val="1.0"/>
  <p:tag name="KSO_WM_BEAUTIFY_FLAG" val="#wm#"/>
  <p:tag name="KSO_WM_UNIT_FILL_FORE_SCHEMECOLOR_INDEX" val="14"/>
  <p:tag name="KSO_WM_UNIT_FILL_TYPE" val="1"/>
  <p:tag name="KSO_WM_UNIT_TEXT_FILL_FORE_SCHEMECOLOR_INDEX" val="6"/>
  <p:tag name="KSO_WM_UNIT_TEXT_FILL_TYPE" val="1"/>
  <p:tag name="KSO_WM_UNIT_USESOURCEFORMAT_APPLY" val="1"/>
  <p:tag name="KSO_WM_UNIT_DIAGRAM_SCHEMECOLOR_ID" val="4"/>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790_4*l_h_i*1_2_2"/>
  <p:tag name="KSO_WM_TEMPLATE_CATEGORY" val="diagram"/>
  <p:tag name="KSO_WM_TEMPLATE_INDEX" val="790"/>
  <p:tag name="KSO_WM_UNIT_LAYERLEVEL" val="1_1_1"/>
  <p:tag name="KSO_WM_TAG_VERSION" val="1.0"/>
  <p:tag name="KSO_WM_BEAUTIFY_FLAG" val="#wm#"/>
  <p:tag name="KSO_WM_UNIT_FILL_FORE_SCHEMECOLOR_INDEX" val="6"/>
  <p:tag name="KSO_WM_UNIT_FILL_TYPE" val="1"/>
  <p:tag name="KSO_WM_UNIT_TEXT_FILL_FORE_SCHEMECOLOR_INDEX" val="14"/>
  <p:tag name="KSO_WM_UNIT_TEXT_FILL_TYPE" val="1"/>
  <p:tag name="KSO_WM_UNIT_USESOURCEFORMAT_APPLY" val="1"/>
  <p:tag name="KSO_WM_UNIT_DIAGRAM_SCHEMECOLOR_ID" val="4"/>
</p:tagLst>
</file>

<file path=ppt/tags/tag59.xml><?xml version="1.0" encoding="utf-8"?>
<p:tagLst xmlns:p="http://schemas.openxmlformats.org/presentationml/2006/main">
  <p:tag name="KSO_WM_UNIT_NOCLEAR" val="0"/>
  <p:tag name="KSO_WM_UNIT_VALUE" val="42"/>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790_4*l_h_f*1_2_1"/>
  <p:tag name="KSO_WM_TEMPLATE_CATEGORY" val="diagram"/>
  <p:tag name="KSO_WM_TEMPLATE_INDEX" val="790"/>
  <p:tag name="KSO_WM_UNIT_LAYERLEVEL" val="1_1_1"/>
  <p:tag name="KSO_WM_TAG_VERSION" val="1.0"/>
  <p:tag name="KSO_WM_BEAUTIFY_FLAG" val="#wm#"/>
  <p:tag name="KSO_WM_UNIT_PRESET_TEXT" val="单击此处添加文本具体内容"/>
  <p:tag name="KSO_WM_UNIT_TEXT_FILL_FORE_SCHEMECOLOR_INDEX" val="14"/>
  <p:tag name="KSO_WM_UNIT_TEXT_FILL_TYPE" val="1"/>
  <p:tag name="KSO_WM_UNIT_USESOURCEFORMAT_APPLY" val="1"/>
  <p:tag name="KSO_WM_UNIT_DIAGRAM_SCHEMECOLOR_ID" val="4"/>
</p:tagLst>
</file>

<file path=ppt/tags/tag6.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790_4*l_h_i*1_3_1"/>
  <p:tag name="KSO_WM_TEMPLATE_CATEGORY" val="diagram"/>
  <p:tag name="KSO_WM_TEMPLATE_INDEX" val="790"/>
  <p:tag name="KSO_WM_UNIT_LAYERLEVEL" val="1_1_1"/>
  <p:tag name="KSO_WM_TAG_VERSION" val="1.0"/>
  <p:tag name="KSO_WM_BEAUTIFY_FLAG" val="#wm#"/>
  <p:tag name="KSO_WM_UNIT_FILL_FORE_SCHEMECOLOR_INDEX" val="14"/>
  <p:tag name="KSO_WM_UNIT_FILL_TYPE" val="1"/>
  <p:tag name="KSO_WM_UNIT_TEXT_FILL_FORE_SCHEMECOLOR_INDEX" val="7"/>
  <p:tag name="KSO_WM_UNIT_TEXT_FILL_TYPE" val="1"/>
  <p:tag name="KSO_WM_UNIT_USESOURCEFORMAT_APPLY" val="1"/>
  <p:tag name="KSO_WM_UNIT_DIAGRAM_SCHEMECOLOR_ID" val="4"/>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790_4*l_h_i*1_3_2"/>
  <p:tag name="KSO_WM_TEMPLATE_CATEGORY" val="diagram"/>
  <p:tag name="KSO_WM_TEMPLATE_INDEX" val="790"/>
  <p:tag name="KSO_WM_UNIT_LAYERLEVEL" val="1_1_1"/>
  <p:tag name="KSO_WM_TAG_VERSION" val="1.0"/>
  <p:tag name="KSO_WM_BEAUTIFY_FLAG" val="#wm#"/>
  <p:tag name="KSO_WM_UNIT_FILL_FORE_SCHEMECOLOR_INDEX" val="7"/>
  <p:tag name="KSO_WM_UNIT_FILL_TYPE" val="1"/>
  <p:tag name="KSO_WM_UNIT_TEXT_FILL_FORE_SCHEMECOLOR_INDEX" val="14"/>
  <p:tag name="KSO_WM_UNIT_TEXT_FILL_TYPE" val="1"/>
  <p:tag name="KSO_WM_UNIT_USESOURCEFORMAT_APPLY" val="1"/>
  <p:tag name="KSO_WM_UNIT_DIAGRAM_SCHEMECOLOR_ID" val="4"/>
</p:tagLst>
</file>

<file path=ppt/tags/tag62.xml><?xml version="1.0" encoding="utf-8"?>
<p:tagLst xmlns:p="http://schemas.openxmlformats.org/presentationml/2006/main">
  <p:tag name="KSO_WM_UNIT_NOCLEAR" val="0"/>
  <p:tag name="KSO_WM_UNIT_VALUE" val="42"/>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790_4*l_h_f*1_3_1"/>
  <p:tag name="KSO_WM_TEMPLATE_CATEGORY" val="diagram"/>
  <p:tag name="KSO_WM_TEMPLATE_INDEX" val="790"/>
  <p:tag name="KSO_WM_UNIT_LAYERLEVEL" val="1_1_1"/>
  <p:tag name="KSO_WM_TAG_VERSION" val="1.0"/>
  <p:tag name="KSO_WM_BEAUTIFY_FLAG" val="#wm#"/>
  <p:tag name="KSO_WM_UNIT_PRESET_TEXT" val="单击此处添加文本具体内容"/>
  <p:tag name="KSO_WM_UNIT_TEXT_FILL_FORE_SCHEMECOLOR_INDEX" val="14"/>
  <p:tag name="KSO_WM_UNIT_TEXT_FILL_TYPE" val="1"/>
  <p:tag name="KSO_WM_UNIT_USESOURCEFORMAT_APPLY" val="1"/>
  <p:tag name="KSO_WM_UNIT_DIAGRAM_SCHEMECOLOR_ID" val="4"/>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790_4*l_h_i*1_4_1"/>
  <p:tag name="KSO_WM_TEMPLATE_CATEGORY" val="diagram"/>
  <p:tag name="KSO_WM_TEMPLATE_INDEX" val="790"/>
  <p:tag name="KSO_WM_UNIT_LAYERLEVEL" val="1_1_1"/>
  <p:tag name="KSO_WM_TAG_VERSION" val="1.0"/>
  <p:tag name="KSO_WM_BEAUTIFY_FLAG" val="#wm#"/>
  <p:tag name="KSO_WM_UNIT_FILL_FORE_SCHEMECOLOR_INDEX" val="14"/>
  <p:tag name="KSO_WM_UNIT_FILL_TYPE" val="1"/>
  <p:tag name="KSO_WM_UNIT_TEXT_FILL_FORE_SCHEMECOLOR_INDEX" val="8"/>
  <p:tag name="KSO_WM_UNIT_TEXT_FILL_TYPE" val="1"/>
  <p:tag name="KSO_WM_UNIT_USESOURCEFORMAT_APPLY" val="1"/>
  <p:tag name="KSO_WM_UNIT_DIAGRAM_SCHEMECOLOR_ID" val="4"/>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ID" val="diagram790_4*l_h_i*1_4_2"/>
  <p:tag name="KSO_WM_TEMPLATE_CATEGORY" val="diagram"/>
  <p:tag name="KSO_WM_TEMPLATE_INDEX" val="790"/>
  <p:tag name="KSO_WM_UNIT_LAYERLEVEL" val="1_1_1"/>
  <p:tag name="KSO_WM_TAG_VERSION" val="1.0"/>
  <p:tag name="KSO_WM_BEAUTIFY_FLAG" val="#wm#"/>
  <p:tag name="KSO_WM_UNIT_FILL_FORE_SCHEMECOLOR_INDEX" val="8"/>
  <p:tag name="KSO_WM_UNIT_FILL_TYPE" val="1"/>
  <p:tag name="KSO_WM_UNIT_TEXT_FILL_FORE_SCHEMECOLOR_INDEX" val="14"/>
  <p:tag name="KSO_WM_UNIT_TEXT_FILL_TYPE" val="1"/>
  <p:tag name="KSO_WM_UNIT_USESOURCEFORMAT_APPLY" val="1"/>
  <p:tag name="KSO_WM_UNIT_DIAGRAM_SCHEMECOLOR_ID" val="4"/>
</p:tagLst>
</file>

<file path=ppt/tags/tag65.xml><?xml version="1.0" encoding="utf-8"?>
<p:tagLst xmlns:p="http://schemas.openxmlformats.org/presentationml/2006/main">
  <p:tag name="KSO_WM_UNIT_NOCLEAR" val="0"/>
  <p:tag name="KSO_WM_UNIT_VALUE" val="42"/>
  <p:tag name="KSO_WM_UNIT_HIGHLIGHT" val="0"/>
  <p:tag name="KSO_WM_UNIT_COMPATIBLE" val="0"/>
  <p:tag name="KSO_WM_UNIT_DIAGRAM_ISNUMVISUAL" val="0"/>
  <p:tag name="KSO_WM_UNIT_DIAGRAM_ISREFERUNIT" val="0"/>
  <p:tag name="KSO_WM_DIAGRAM_GROUP_CODE" val="l1-1"/>
  <p:tag name="KSO_WM_UNIT_TYPE" val="l_h_f"/>
  <p:tag name="KSO_WM_UNIT_INDEX" val="1_4_1"/>
  <p:tag name="KSO_WM_UNIT_ID" val="diagram790_4*l_h_f*1_4_1"/>
  <p:tag name="KSO_WM_TEMPLATE_CATEGORY" val="diagram"/>
  <p:tag name="KSO_WM_TEMPLATE_INDEX" val="790"/>
  <p:tag name="KSO_WM_UNIT_LAYERLEVEL" val="1_1_1"/>
  <p:tag name="KSO_WM_TAG_VERSION" val="1.0"/>
  <p:tag name="KSO_WM_BEAUTIFY_FLAG" val="#wm#"/>
  <p:tag name="KSO_WM_UNIT_PRESET_TEXT" val="单击此处添加文本具体内容"/>
  <p:tag name="KSO_WM_UNIT_TEXT_FILL_FORE_SCHEMECOLOR_INDEX" val="14"/>
  <p:tag name="KSO_WM_UNIT_TEXT_FILL_TYPE" val="1"/>
  <p:tag name="KSO_WM_UNIT_USESOURCEFORMAT_APPLY" val="1"/>
  <p:tag name="KSO_WM_UNIT_DIAGRAM_SCHEMECOLOR_ID" val="4"/>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1"/>
  <p:tag name="KSO_WM_UNIT_ID" val="diagram790_4*l_h_i*1_5_1"/>
  <p:tag name="KSO_WM_TEMPLATE_CATEGORY" val="diagram"/>
  <p:tag name="KSO_WM_TEMPLATE_INDEX" val="790"/>
  <p:tag name="KSO_WM_UNIT_LAYERLEVEL" val="1_1_1"/>
  <p:tag name="KSO_WM_TAG_VERSION" val="1.0"/>
  <p:tag name="KSO_WM_BEAUTIFY_FLAG" val="#wm#"/>
  <p:tag name="KSO_WM_UNIT_FILL_FORE_SCHEMECOLOR_INDEX" val="14"/>
  <p:tag name="KSO_WM_UNIT_FILL_TYPE" val="1"/>
  <p:tag name="KSO_WM_UNIT_TEXT_FILL_FORE_SCHEMECOLOR_INDEX" val="9"/>
  <p:tag name="KSO_WM_UNIT_TEXT_FILL_TYPE" val="1"/>
  <p:tag name="KSO_WM_UNIT_USESOURCEFORMAT_APPLY" val="1"/>
  <p:tag name="KSO_WM_UNIT_DIAGRAM_SCHEMECOLOR_ID" val="4"/>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2"/>
  <p:tag name="KSO_WM_UNIT_ID" val="diagram790_4*l_h_i*1_5_2"/>
  <p:tag name="KSO_WM_TEMPLATE_CATEGORY" val="diagram"/>
  <p:tag name="KSO_WM_TEMPLATE_INDEX" val="790"/>
  <p:tag name="KSO_WM_UNIT_LAYERLEVEL" val="1_1_1"/>
  <p:tag name="KSO_WM_TAG_VERSION" val="1.0"/>
  <p:tag name="KSO_WM_BEAUTIFY_FLAG" val="#wm#"/>
  <p:tag name="KSO_WM_UNIT_FILL_FORE_SCHEMECOLOR_INDEX" val="9"/>
  <p:tag name="KSO_WM_UNIT_FILL_TYPE" val="1"/>
  <p:tag name="KSO_WM_UNIT_TEXT_FILL_FORE_SCHEMECOLOR_INDEX" val="14"/>
  <p:tag name="KSO_WM_UNIT_TEXT_FILL_TYPE" val="1"/>
  <p:tag name="KSO_WM_UNIT_USESOURCEFORMAT_APPLY" val="1"/>
  <p:tag name="KSO_WM_UNIT_DIAGRAM_SCHEMECOLOR_ID" val="4"/>
</p:tagLst>
</file>

<file path=ppt/tags/tag68.xml><?xml version="1.0" encoding="utf-8"?>
<p:tagLst xmlns:p="http://schemas.openxmlformats.org/presentationml/2006/main">
  <p:tag name="KSO_WM_UNIT_NOCLEAR" val="0"/>
  <p:tag name="KSO_WM_UNIT_VALUE" val="42"/>
  <p:tag name="KSO_WM_UNIT_HIGHLIGHT" val="0"/>
  <p:tag name="KSO_WM_UNIT_COMPATIBLE" val="0"/>
  <p:tag name="KSO_WM_UNIT_DIAGRAM_ISNUMVISUAL" val="0"/>
  <p:tag name="KSO_WM_UNIT_DIAGRAM_ISREFERUNIT" val="0"/>
  <p:tag name="KSO_WM_DIAGRAM_GROUP_CODE" val="l1-1"/>
  <p:tag name="KSO_WM_UNIT_TYPE" val="l_h_f"/>
  <p:tag name="KSO_WM_UNIT_INDEX" val="1_5_1"/>
  <p:tag name="KSO_WM_UNIT_ID" val="diagram790_4*l_h_f*1_5_1"/>
  <p:tag name="KSO_WM_TEMPLATE_CATEGORY" val="diagram"/>
  <p:tag name="KSO_WM_TEMPLATE_INDEX" val="790"/>
  <p:tag name="KSO_WM_UNIT_LAYERLEVEL" val="1_1_1"/>
  <p:tag name="KSO_WM_TAG_VERSION" val="1.0"/>
  <p:tag name="KSO_WM_BEAUTIFY_FLAG" val="#wm#"/>
  <p:tag name="KSO_WM_UNIT_PRESET_TEXT" val="单击此处添加文本具体内容"/>
  <p:tag name="KSO_WM_UNIT_TEXT_FILL_FORE_SCHEMECOLOR_INDEX" val="14"/>
  <p:tag name="KSO_WM_UNIT_TEXT_FILL_TYPE" val="1"/>
  <p:tag name="KSO_WM_UNIT_USESOURCEFORMAT_APPLY" val="1"/>
  <p:tag name="KSO_WM_UNIT_DIAGRAM_SCHEMECOLOR_ID" val="4"/>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1"/>
  <p:tag name="KSO_WM_UNIT_ID" val="diagram790_4*l_h_i*1_3_1"/>
  <p:tag name="KSO_WM_TEMPLATE_CATEGORY" val="diagram"/>
  <p:tag name="KSO_WM_TEMPLATE_INDEX" val="790"/>
  <p:tag name="KSO_WM_UNIT_LAYERLEVEL" val="1_1_1"/>
  <p:tag name="KSO_WM_TAG_VERSION" val="1.0"/>
  <p:tag name="KSO_WM_BEAUTIFY_FLAG" val="#wm#"/>
  <p:tag name="KSO_WM_UNIT_TEXT_FILL_FORE_SCHEMECOLOR_INDEX" val="7"/>
  <p:tag name="KSO_WM_UNIT_TEXT_FILL_TYPE" val="1"/>
  <p:tag name="KSO_WM_UNIT_USESOURCEFORMAT_APPLY" val="1"/>
  <p:tag name="KSO_WM_UNIT_DIAGRAM_SCHEMECOLOR_ID" val="4"/>
</p:tagLst>
</file>

<file path=ppt/tags/tag7.xml><?xml version="1.0" encoding="utf-8"?>
<p:tagLst xmlns:p="http://schemas.openxmlformats.org/presentationml/2006/main">
  <p:tag name="KSO_WM_TAG_VERSION" val="1.0"/>
  <p:tag name="KSO_WM_TEMPLATE_CATEGORY" val="diagram"/>
  <p:tag name="KSO_WM_TEMPLATE_INDEX" val="754"/>
  <p:tag name="KSO_WM_UNIT_ID" val="diagram754_5*l_h_i*1_1_1"/>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PRESET_TEXT" val="A"/>
  <p:tag name="KSO_WM_UNIT_FILL_FORE_SCHEMECOLOR_INDEX" val="5"/>
  <p:tag name="KSO_WM_UNIT_FILL_TYPE" val="1"/>
  <p:tag name="KSO_WM_UNIT_TEXT_FILL_FORE_SCHEMECOLOR_INDEX" val="14"/>
  <p:tag name="KSO_WM_UNIT_TEXT_FILL_TYPE" val="1"/>
  <p:tag name="KSO_WM_UNIT_USESOURCEFORMAT_APPLY" val="1"/>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4_1"/>
  <p:tag name="KSO_WM_UNIT_ID" val="diagram790_4*l_h_i*1_4_1"/>
  <p:tag name="KSO_WM_TEMPLATE_CATEGORY" val="diagram"/>
  <p:tag name="KSO_WM_TEMPLATE_INDEX" val="790"/>
  <p:tag name="KSO_WM_UNIT_LAYERLEVEL" val="1_1_1"/>
  <p:tag name="KSO_WM_TAG_VERSION" val="1.0"/>
  <p:tag name="KSO_WM_BEAUTIFY_FLAG" val="#wm#"/>
  <p:tag name="KSO_WM_UNIT_TEXT_FILL_FORE_SCHEMECOLOR_INDEX" val="8"/>
  <p:tag name="KSO_WM_UNIT_TEXT_FILL_TYPE" val="1"/>
  <p:tag name="KSO_WM_UNIT_USESOURCEFORMAT_APPLY" val="1"/>
  <p:tag name="KSO_WM_UNIT_DIAGRAM_SCHEMECOLOR_ID" val="4"/>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5_1"/>
  <p:tag name="KSO_WM_UNIT_ID" val="diagram790_4*l_h_i*1_5_1"/>
  <p:tag name="KSO_WM_TEMPLATE_CATEGORY" val="diagram"/>
  <p:tag name="KSO_WM_TEMPLATE_INDEX" val="790"/>
  <p:tag name="KSO_WM_UNIT_LAYERLEVEL" val="1_1_1"/>
  <p:tag name="KSO_WM_TAG_VERSION" val="1.0"/>
  <p:tag name="KSO_WM_BEAUTIFY_FLAG" val="#wm#"/>
  <p:tag name="KSO_WM_UNIT_TEXT_FILL_FORE_SCHEMECOLOR_INDEX" val="9"/>
  <p:tag name="KSO_WM_UNIT_TEXT_FILL_TYPE" val="1"/>
  <p:tag name="KSO_WM_UNIT_USESOURCEFORMAT_APPLY" val="1"/>
  <p:tag name="KSO_WM_UNIT_DIAGRAM_SCHEMECOLOR_ID" val="4"/>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1"/>
  <p:tag name="KSO_WM_UNIT_ID" val="diagram790_4*l_h_i*1_1_1"/>
  <p:tag name="KSO_WM_TEMPLATE_CATEGORY" val="diagram"/>
  <p:tag name="KSO_WM_TEMPLATE_INDEX" val="790"/>
  <p:tag name="KSO_WM_UNIT_LAYERLEVEL" val="1_1_1"/>
  <p:tag name="KSO_WM_TAG_VERSION" val="1.0"/>
  <p:tag name="KSO_WM_BEAUTIFY_FLAG" val="#wm#"/>
  <p:tag name="KSO_WM_UNIT_TEXT_FILL_FORE_SCHEMECOLOR_INDEX" val="5"/>
  <p:tag name="KSO_WM_UNIT_TEXT_FILL_TYPE" val="1"/>
  <p:tag name="KSO_WM_UNIT_USESOURCEFORMAT_APPLY" val="1"/>
  <p:tag name="KSO_WM_UNIT_DIAGRAM_SCHEMECOLOR_ID" val="4"/>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1"/>
  <p:tag name="KSO_WM_UNIT_ID" val="diagram790_4*l_h_i*1_2_1"/>
  <p:tag name="KSO_WM_TEMPLATE_CATEGORY" val="diagram"/>
  <p:tag name="KSO_WM_TEMPLATE_INDEX" val="790"/>
  <p:tag name="KSO_WM_UNIT_LAYERLEVEL" val="1_1_1"/>
  <p:tag name="KSO_WM_TAG_VERSION" val="1.0"/>
  <p:tag name="KSO_WM_BEAUTIFY_FLAG" val="#wm#"/>
  <p:tag name="KSO_WM_UNIT_TEXT_FILL_FORE_SCHEMECOLOR_INDEX" val="6"/>
  <p:tag name="KSO_WM_UNIT_TEXT_FILL_TYPE" val="1"/>
  <p:tag name="KSO_WM_UNIT_USESOURCEFORMAT_APPLY" val="1"/>
  <p:tag name="KSO_WM_UNIT_DIAGRAM_SCHEMECOLOR_ID" val="4"/>
</p:tagLst>
</file>

<file path=ppt/tags/tag74.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75.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76.xml><?xml version="1.0" encoding="utf-8"?>
<p:tagLst xmlns:p="http://schemas.openxmlformats.org/presentationml/2006/main">
  <p:tag name="KSO_WM_BEAUTIFY_FLAG" val="#wm#"/>
  <p:tag name="KSO_WM_TEMPLATE_CATEGORY" val="custom"/>
  <p:tag name="KSO_WM_TEMPLATE_INDEX" val="20202616"/>
  <p:tag name="KSO_WM_SLIDE_ITEM_CNT" val="5"/>
  <p:tag name="KSO_WM_SPECIAL_SOURCE" val="bdnull"/>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854_1*i*2"/>
  <p:tag name="KSO_WM_TEMPLATE_CATEGORY" val="diagram"/>
  <p:tag name="KSO_WM_TEMPLATE_INDEX" val="20200854"/>
  <p:tag name="KSO_WM_UNIT_LAYERLEVEL" val="1"/>
  <p:tag name="KSO_WM_TAG_VERSION" val="1.0"/>
  <p:tag name="KSO_WM_BEAUTIFY_FLAG" val="#wm#"/>
  <p:tag name="KSO_WM_UNIT_LINE_FORE_SCHEMECOLOR_INDEX_BRIGHTNESS" val="0.25"/>
  <p:tag name="KSO_WM_UNIT_LINE_FORE_SCHEMECOLOR_INDEX" val="13"/>
  <p:tag name="KSO_WM_UNIT_LINE_FILL_TYPE" val="2"/>
  <p:tag name="KSO_WM_UNIT_TEXT_FILL_FORE_SCHEMECOLOR_INDEX_BRIGHTNESS" val="0"/>
  <p:tag name="KSO_WM_UNIT_TEXT_FILL_FORE_SCHEMECOLOR_INDEX" val="2"/>
  <p:tag name="KSO_WM_UNIT_TEXT_FILL_TYPE" val="1"/>
</p:tagLst>
</file>

<file path=ppt/tags/tag78.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854_1*i*2"/>
  <p:tag name="KSO_WM_TEMPLATE_CATEGORY" val="diagram"/>
  <p:tag name="KSO_WM_TEMPLATE_INDEX" val="20200854"/>
  <p:tag name="KSO_WM_UNIT_LAYERLEVEL" val="1"/>
  <p:tag name="KSO_WM_TAG_VERSION" val="1.0"/>
  <p:tag name="KSO_WM_BEAUTIFY_FLAG" val="#wm#"/>
  <p:tag name="KSO_WM_UNIT_LINE_FORE_SCHEMECOLOR_INDEX_BRIGHTNESS" val="0.25"/>
  <p:tag name="KSO_WM_UNIT_LINE_FORE_SCHEMECOLOR_INDEX" val="13"/>
  <p:tag name="KSO_WM_UNIT_LINE_FILL_TYPE" val="2"/>
  <p:tag name="KSO_WM_UNIT_TEXT_FILL_FORE_SCHEMECOLOR_INDEX_BRIGHTNESS" val="0"/>
  <p:tag name="KSO_WM_UNIT_TEXT_FILL_FORE_SCHEMECOLOR_INDEX" val="2"/>
  <p:tag name="KSO_WM_UNIT_TEXT_FILL_TYPE" val="1"/>
</p:tagLst>
</file>

<file path=ppt/tags/tag8.xml><?xml version="1.0" encoding="utf-8"?>
<p:tagLst xmlns:p="http://schemas.openxmlformats.org/presentationml/2006/main">
  <p:tag name="KSO_WM_TAG_VERSION" val="1.0"/>
  <p:tag name="KSO_WM_TEMPLATE_CATEGORY" val="diagram"/>
  <p:tag name="KSO_WM_TEMPLATE_INDEX" val="754"/>
  <p:tag name="KSO_WM_UNIT_ID" val="diagram754_5*l_h_i*1_1_4"/>
  <p:tag name="KSO_WM_UNIT_LAYERLEVEL" val="1_1_1"/>
  <p:tag name="KSO_WM_UNIT_HIGHLIGHT" val="0"/>
  <p:tag name="KSO_WM_UNIT_COMPATIBLE" val="0"/>
  <p:tag name="KSO_WM_BEAUTIFY_FLAG" val="#wm#"/>
  <p:tag name="KSO_WM_UNIT_DIAGRAM_ISNUMVISUAL" val="0"/>
  <p:tag name="KSO_WM_UNIT_DIAGRAM_ISREFERUNIT" val="0"/>
  <p:tag name="KSO_WM_UNIT_NOCLEAR" val="0"/>
  <p:tag name="KSO_WM_DIAGRAM_GROUP_CODE" val="l1-1"/>
  <p:tag name="KSO_WM_UNIT_TYPE" val="l_h_i"/>
  <p:tag name="KSO_WM_UNIT_INDEX" val="1_1_4"/>
  <p:tag name="KSO_WM_UNIT_FILL_FORE_SCHEMECOLOR_INDEX" val="5"/>
  <p:tag name="KSO_WM_UNIT_FILL_TYPE" val="1"/>
  <p:tag name="KSO_WM_UNIT_TEXT_FILL_FORE_SCHEMECOLOR_INDEX" val="5"/>
  <p:tag name="KSO_WM_UNIT_TEXT_FILL_TYPE" val="1"/>
  <p:tag name="KSO_WM_UNIT_USESOURCEFORMAT_APPLY" val="1"/>
</p:tagLst>
</file>

<file path=ppt/tags/tag80.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1"/>
  <p:tag name="KSO_WM_UNIT_ID" val="diagram20201377_1*l_i*1_1"/>
  <p:tag name="KSO_WM_TEMPLATE_CATEGORY" val="diagram"/>
  <p:tag name="KSO_WM_TEMPLATE_INDEX" val="20201377"/>
  <p:tag name="KSO_WM_UNIT_LAYERLEVEL" val="1_1"/>
  <p:tag name="KSO_WM_TAG_VERSION" val="1.0"/>
  <p:tag name="KSO_WM_BEAUTIFY_FLAG" val="#wm#"/>
  <p:tag name="KSO_WM_UNIT_LINE_FORE_SCHEMECOLOR_INDEX" val="5"/>
  <p:tag name="KSO_WM_UNIT_LINE_FILL_TYPE" val="2"/>
  <p:tag name="KSO_WM_UNIT_USESOURCEFORMAT_APPLY" val="1"/>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2"/>
  <p:tag name="KSO_WM_UNIT_ID" val="diagram20201377_1*l_i*1_2"/>
  <p:tag name="KSO_WM_TEMPLATE_CATEGORY" val="diagram"/>
  <p:tag name="KSO_WM_TEMPLATE_INDEX" val="20201377"/>
  <p:tag name="KSO_WM_UNIT_LAYERLEVEL" val="1_1"/>
  <p:tag name="KSO_WM_TAG_VERSION" val="1.0"/>
  <p:tag name="KSO_WM_BEAUTIFY_FLAG" val="#wm#"/>
  <p:tag name="KSO_WM_UNIT_LINE_FORE_SCHEMECOLOR_INDEX" val="5"/>
  <p:tag name="KSO_WM_UNIT_LINE_FILL_TYPE" val="2"/>
  <p:tag name="KSO_WM_UNIT_USESOURCEFORMAT_APPLY" val="1"/>
</p:tagLst>
</file>

<file path=ppt/tags/tag8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01377_1*l_h_i*1_1_1"/>
  <p:tag name="KSO_WM_TEMPLATE_CATEGORY" val="diagram"/>
  <p:tag name="KSO_WM_TEMPLATE_INDEX" val="20201377"/>
  <p:tag name="KSO_WM_UNIT_LAYERLEVEL" val="1_1_1"/>
  <p:tag name="KSO_WM_TAG_VERSION" val="1.0"/>
  <p:tag name="KSO_WM_BEAUTIFY_FLAG" val="#wm#"/>
  <p:tag name="KSO_WM_UNIT_FILL_FORE_SCHEMECOLOR_INDEX" val="16"/>
  <p:tag name="KSO_WM_UNIT_FILL_TYPE" val="1"/>
  <p:tag name="KSO_WM_UNIT_SHADOW_SCHEMECOLOR_INDEX" val="5"/>
  <p:tag name="KSO_WM_UNIT_TEXT_FILL_FORE_SCHEMECOLOR_INDEX" val="2"/>
  <p:tag name="KSO_WM_UNIT_TEXT_FILL_TYPE" val="1"/>
  <p:tag name="KSO_WM_UNIT_USESOURCEFORMAT_APPLY" val="1"/>
</p:tagLst>
</file>

<file path=ppt/tags/tag84.xml><?xml version="1.0" encoding="utf-8"?>
<p:tagLst xmlns:p="http://schemas.openxmlformats.org/presentationml/2006/main">
  <p:tag name="KSO_WM_UNIT_PRESET_TEXT" val="事务名称一&#13;事务名称二&#13;事务名称三"/>
  <p:tag name="KSO_WM_UNIT_NOCLEAR" val="0"/>
  <p:tag name="KSO_WM_UNIT_VALUE" val="21"/>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01377_1*l_h_f*1_1_1"/>
  <p:tag name="KSO_WM_TEMPLATE_CATEGORY" val="diagram"/>
  <p:tag name="KSO_WM_TEMPLATE_INDEX" val="20201377"/>
  <p:tag name="KSO_WM_UNIT_LAYERLEVEL" val="1_1_1"/>
  <p:tag name="KSO_WM_TAG_VERSION" val="1.0"/>
  <p:tag name="KSO_WM_BEAUTIFY_FLAG" val="#wm#"/>
  <p:tag name="KSO_WM_UNIT_TEXT_FILL_FORE_SCHEMECOLOR_INDEX" val="13"/>
  <p:tag name="KSO_WM_UNIT_TEXT_FILL_TYPE" val="1"/>
  <p:tag name="KSO_WM_UNIT_USESOURCEFORMAT_APPLY" val="1"/>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01377_1*l_h_i*1_2_1"/>
  <p:tag name="KSO_WM_TEMPLATE_CATEGORY" val="diagram"/>
  <p:tag name="KSO_WM_TEMPLATE_INDEX" val="20201377"/>
  <p:tag name="KSO_WM_UNIT_LAYERLEVEL" val="1_1_1"/>
  <p:tag name="KSO_WM_TAG_VERSION" val="1.0"/>
  <p:tag name="KSO_WM_BEAUTIFY_FLAG" val="#wm#"/>
  <p:tag name="KSO_WM_UNIT_FILL_FORE_SCHEMECOLOR_INDEX" val="16"/>
  <p:tag name="KSO_WM_UNIT_FILL_TYPE" val="1"/>
  <p:tag name="KSO_WM_UNIT_SHADOW_SCHEMECOLOR_INDEX" val="5"/>
  <p:tag name="KSO_WM_UNIT_TEXT_FILL_FORE_SCHEMECOLOR_INDEX" val="2"/>
  <p:tag name="KSO_WM_UNIT_TEXT_FILL_TYPE" val="1"/>
  <p:tag name="KSO_WM_UNIT_USESOURCEFORMAT_APPLY" val="1"/>
</p:tagLst>
</file>

<file path=ppt/tags/tag86.xml><?xml version="1.0" encoding="utf-8"?>
<p:tagLst xmlns:p="http://schemas.openxmlformats.org/presentationml/2006/main">
  <p:tag name="KSO_WM_UNIT_PRESET_TEXT" val="事务名称一&#13;事务名称二"/>
  <p:tag name="KSO_WM_UNIT_NOCLEAR" val="0"/>
  <p:tag name="KSO_WM_UNIT_VALUE" val="14"/>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01377_1*l_h_f*1_2_1"/>
  <p:tag name="KSO_WM_TEMPLATE_CATEGORY" val="diagram"/>
  <p:tag name="KSO_WM_TEMPLATE_INDEX" val="20201377"/>
  <p:tag name="KSO_WM_UNIT_LAYERLEVEL" val="1_1_1"/>
  <p:tag name="KSO_WM_TAG_VERSION" val="1.0"/>
  <p:tag name="KSO_WM_BEAUTIFY_FLAG" val="#wm#"/>
  <p:tag name="KSO_WM_UNIT_TEXT_FILL_FORE_SCHEMECOLOR_INDEX" val="13"/>
  <p:tag name="KSO_WM_UNIT_TEXT_FILL_TYPE" val="1"/>
  <p:tag name="KSO_WM_UNIT_USESOURCEFORMAT_APPLY" val="1"/>
</p:tagLst>
</file>

<file path=ppt/tags/tag8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01377_1*l_h_i*1_3_1"/>
  <p:tag name="KSO_WM_TEMPLATE_CATEGORY" val="diagram"/>
  <p:tag name="KSO_WM_TEMPLATE_INDEX" val="20201377"/>
  <p:tag name="KSO_WM_UNIT_LAYERLEVEL" val="1_1_1"/>
  <p:tag name="KSO_WM_TAG_VERSION" val="1.0"/>
  <p:tag name="KSO_WM_BEAUTIFY_FLAG" val="#wm#"/>
  <p:tag name="KSO_WM_UNIT_FILL_FORE_SCHEMECOLOR_INDEX" val="16"/>
  <p:tag name="KSO_WM_UNIT_FILL_TYPE" val="1"/>
  <p:tag name="KSO_WM_UNIT_SHADOW_SCHEMECOLOR_INDEX" val="5"/>
  <p:tag name="KSO_WM_UNIT_TEXT_FILL_FORE_SCHEMECOLOR_INDEX" val="2"/>
  <p:tag name="KSO_WM_UNIT_TEXT_FILL_TYPE" val="1"/>
  <p:tag name="KSO_WM_UNIT_USESOURCEFORMAT_APPLY" val="1"/>
</p:tagLst>
</file>

<file path=ppt/tags/tag88.xml><?xml version="1.0" encoding="utf-8"?>
<p:tagLst xmlns:p="http://schemas.openxmlformats.org/presentationml/2006/main">
  <p:tag name="KSO_WM_UNIT_PRESET_TEXT" val="事务名称一&#13;事务名称二&#13;事务名称三"/>
  <p:tag name="KSO_WM_UNIT_NOCLEAR" val="0"/>
  <p:tag name="KSO_WM_UNIT_VALUE" val="21"/>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201377_1*l_h_f*1_3_1"/>
  <p:tag name="KSO_WM_TEMPLATE_CATEGORY" val="diagram"/>
  <p:tag name="KSO_WM_TEMPLATE_INDEX" val="20201377"/>
  <p:tag name="KSO_WM_UNIT_LAYERLEVEL" val="1_1_1"/>
  <p:tag name="KSO_WM_TAG_VERSION" val="1.0"/>
  <p:tag name="KSO_WM_BEAUTIFY_FLAG" val="#wm#"/>
  <p:tag name="KSO_WM_UNIT_TEXT_FILL_FORE_SCHEMECOLOR_INDEX" val="13"/>
  <p:tag name="KSO_WM_UNIT_TEXT_FILL_TYPE" val="1"/>
  <p:tag name="KSO_WM_UNIT_USESOURCEFORMAT_APPLY" val="1"/>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20201377_1*l_h_i*1_4_1"/>
  <p:tag name="KSO_WM_TEMPLATE_CATEGORY" val="diagram"/>
  <p:tag name="KSO_WM_TEMPLATE_INDEX" val="20201377"/>
  <p:tag name="KSO_WM_UNIT_LAYERLEVEL" val="1_1_1"/>
  <p:tag name="KSO_WM_TAG_VERSION" val="1.0"/>
  <p:tag name="KSO_WM_BEAUTIFY_FLAG" val="#wm#"/>
  <p:tag name="KSO_WM_UNIT_FILL_FORE_SCHEMECOLOR_INDEX" val="16"/>
  <p:tag name="KSO_WM_UNIT_FILL_TYPE" val="1"/>
  <p:tag name="KSO_WM_UNIT_SHADOW_SCHEMECOLOR_INDEX" val="5"/>
  <p:tag name="KSO_WM_UNIT_TEXT_FILL_FORE_SCHEMECOLOR_INDEX" val="2"/>
  <p:tag name="KSO_WM_UNIT_TEXT_FILL_TYPE" val="1"/>
  <p:tag name="KSO_WM_UNIT_USESOURCEFORMAT_APPLY" val="1"/>
</p:tagLst>
</file>

<file path=ppt/tags/tag9.xml><?xml version="1.0" encoding="utf-8"?>
<p:tagLst xmlns:p="http://schemas.openxmlformats.org/presentationml/2006/main">
  <p:tag name="KSO_WM_TAG_VERSION" val="1.0"/>
  <p:tag name="KSO_WM_TEMPLATE_CATEGORY" val="diagram"/>
  <p:tag name="KSO_WM_TEMPLATE_INDEX" val="754"/>
  <p:tag name="KSO_WM_UNIT_ID" val="diagram754_5*l_h_i*1_1_2"/>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FILL_FORE_SCHEMECOLOR_INDEX" val="5"/>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90.xml><?xml version="1.0" encoding="utf-8"?>
<p:tagLst xmlns:p="http://schemas.openxmlformats.org/presentationml/2006/main">
  <p:tag name="KSO_WM_UNIT_PRESET_TEXT" val="事务名称一&#13;事务名称二"/>
  <p:tag name="KSO_WM_UNIT_NOCLEAR" val="0"/>
  <p:tag name="KSO_WM_UNIT_VALUE" val="14"/>
  <p:tag name="KSO_WM_UNIT_HIGHLIGHT" val="0"/>
  <p:tag name="KSO_WM_UNIT_COMPATIBLE" val="0"/>
  <p:tag name="KSO_WM_UNIT_DIAGRAM_ISNUMVISUAL" val="0"/>
  <p:tag name="KSO_WM_UNIT_DIAGRAM_ISREFERUNIT" val="0"/>
  <p:tag name="KSO_WM_DIAGRAM_GROUP_CODE" val="l1-1"/>
  <p:tag name="KSO_WM_UNIT_TYPE" val="l_h_f"/>
  <p:tag name="KSO_WM_UNIT_INDEX" val="1_4_1"/>
  <p:tag name="KSO_WM_UNIT_ID" val="diagram20201377_1*l_h_f*1_4_1"/>
  <p:tag name="KSO_WM_TEMPLATE_CATEGORY" val="diagram"/>
  <p:tag name="KSO_WM_TEMPLATE_INDEX" val="20201377"/>
  <p:tag name="KSO_WM_UNIT_LAYERLEVEL" val="1_1_1"/>
  <p:tag name="KSO_WM_TAG_VERSION" val="1.0"/>
  <p:tag name="KSO_WM_BEAUTIFY_FLAG" val="#wm#"/>
  <p:tag name="KSO_WM_UNIT_TEXT_FILL_FORE_SCHEMECOLOR_INDEX" val="13"/>
  <p:tag name="KSO_WM_UNIT_TEXT_FILL_TYPE" val="1"/>
  <p:tag name="KSO_WM_UNIT_USESOURCEFORMAT_APPLY" val="1"/>
</p:tagLst>
</file>

<file path=ppt/tags/tag91.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92.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93.xml><?xml version="1.0" encoding="utf-8"?>
<p:tagLst xmlns:p="http://schemas.openxmlformats.org/presentationml/2006/main">
  <p:tag name="KSO_WM_TAG_VERSION" val="1.0"/>
  <p:tag name="KSO_WM_TEMPLATE_CATEGORY" val="diagram"/>
  <p:tag name="KSO_WM_TEMPLATE_INDEX" val="754"/>
  <p:tag name="KSO_WM_UNIT_ID" val="diagram754_5*l_h_i*1_1_1"/>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PRESET_TEXT" val="A"/>
  <p:tag name="KSO_WM_UNIT_FILL_FORE_SCHEMECOLOR_INDEX" val="5"/>
  <p:tag name="KSO_WM_UNIT_FILL_TYPE" val="1"/>
  <p:tag name="KSO_WM_UNIT_TEXT_FILL_FORE_SCHEMECOLOR_INDEX" val="14"/>
  <p:tag name="KSO_WM_UNIT_TEXT_FILL_TYPE" val="1"/>
  <p:tag name="KSO_WM_UNIT_USESOURCEFORMAT_APPLY" val="1"/>
</p:tagLst>
</file>

<file path=ppt/tags/tag94.xml><?xml version="1.0" encoding="utf-8"?>
<p:tagLst xmlns:p="http://schemas.openxmlformats.org/presentationml/2006/main">
  <p:tag name="KSO_WM_TAG_VERSION" val="1.0"/>
  <p:tag name="KSO_WM_TEMPLATE_CATEGORY" val="diagram"/>
  <p:tag name="KSO_WM_TEMPLATE_INDEX" val="754"/>
  <p:tag name="KSO_WM_UNIT_ID" val="diagram754_5*l_h_i*1_1_4"/>
  <p:tag name="KSO_WM_UNIT_LAYERLEVEL" val="1_1_1"/>
  <p:tag name="KSO_WM_UNIT_HIGHLIGHT" val="0"/>
  <p:tag name="KSO_WM_UNIT_COMPATIBLE" val="0"/>
  <p:tag name="KSO_WM_BEAUTIFY_FLAG" val="#wm#"/>
  <p:tag name="KSO_WM_UNIT_DIAGRAM_ISNUMVISUAL" val="0"/>
  <p:tag name="KSO_WM_UNIT_DIAGRAM_ISREFERUNIT" val="0"/>
  <p:tag name="KSO_WM_UNIT_NOCLEAR" val="0"/>
  <p:tag name="KSO_WM_DIAGRAM_GROUP_CODE" val="l1-1"/>
  <p:tag name="KSO_WM_UNIT_TYPE" val="l_h_i"/>
  <p:tag name="KSO_WM_UNIT_INDEX" val="1_1_4"/>
  <p:tag name="KSO_WM_UNIT_FILL_FORE_SCHEMECOLOR_INDEX" val="5"/>
  <p:tag name="KSO_WM_UNIT_FILL_TYPE" val="1"/>
  <p:tag name="KSO_WM_UNIT_TEXT_FILL_FORE_SCHEMECOLOR_INDEX" val="5"/>
  <p:tag name="KSO_WM_UNIT_TEXT_FILL_TYPE" val="1"/>
  <p:tag name="KSO_WM_UNIT_USESOURCEFORMAT_APPLY" val="1"/>
</p:tagLst>
</file>

<file path=ppt/tags/tag95.xml><?xml version="1.0" encoding="utf-8"?>
<p:tagLst xmlns:p="http://schemas.openxmlformats.org/presentationml/2006/main">
  <p:tag name="KSO_WM_TAG_VERSION" val="1.0"/>
  <p:tag name="KSO_WM_TEMPLATE_CATEGORY" val="diagram"/>
  <p:tag name="KSO_WM_TEMPLATE_INDEX" val="754"/>
  <p:tag name="KSO_WM_UNIT_ID" val="diagram754_5*l_h_i*1_1_2"/>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FILL_FORE_SCHEMECOLOR_INDEX" val="5"/>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96.xml><?xml version="1.0" encoding="utf-8"?>
<p:tagLst xmlns:p="http://schemas.openxmlformats.org/presentationml/2006/main">
  <p:tag name="KSO_WM_TAG_VERSION" val="1.0"/>
  <p:tag name="KSO_WM_TEMPLATE_CATEGORY" val="diagram"/>
  <p:tag name="KSO_WM_TEMPLATE_INDEX" val="754"/>
  <p:tag name="KSO_WM_UNIT_ID" val="diagram754_5*l_h_i*1_1_3"/>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FILL_FORE_SCHEMECOLOR_INDEX" val="5"/>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9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754_5*l_h_f*1_1_2"/>
  <p:tag name="KSO_WM_TEMPLATE_CATEGORY" val="diagram"/>
  <p:tag name="KSO_WM_TEMPLATE_INDEX" val="754"/>
  <p:tag name="KSO_WM_UNIT_LAYERLEVEL" val="1_1_1"/>
  <p:tag name="KSO_WM_TAG_VERSION" val="1.0"/>
  <p:tag name="KSO_WM_BEAUTIFY_FLAG" val="#wm#"/>
  <p:tag name="KSO_WM_UNIT_NOCLEAR" val="0"/>
  <p:tag name="KSO_WM_UNIT_VALUE" val="30"/>
  <p:tag name="KSO_WM_UNIT_TYPE" val="l_h_f"/>
  <p:tag name="KSO_WM_UNIT_INDEX" val="1_1_2"/>
  <p:tag name="KSO_WM_UNIT_PRESET_TEXT" val="单击此处添加文本"/>
  <p:tag name="KSO_WM_UNIT_TEXT_FILL_FORE_SCHEMECOLOR_INDEX" val="14"/>
  <p:tag name="KSO_WM_UNIT_TEXT_FILL_TYPE" val="1"/>
  <p:tag name="KSO_WM_UNIT_USESOURCEFORMAT_APPLY" val="1"/>
</p:tagLst>
</file>

<file path=ppt/tags/tag98.xml><?xml version="1.0" encoding="utf-8"?>
<p:tagLst xmlns:p="http://schemas.openxmlformats.org/presentationml/2006/main">
  <p:tag name="KSO_WM_TAG_VERSION" val="1.0"/>
  <p:tag name="KSO_WM_TEMPLATE_CATEGORY" val="diagram"/>
  <p:tag name="KSO_WM_TEMPLATE_INDEX" val="754"/>
  <p:tag name="KSO_WM_UNIT_ID" val="diagram754_5*l_h_i*1_2_1"/>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PRESET_TEXT" val="B"/>
  <p:tag name="KSO_WM_UNIT_FILL_FORE_SCHEMECOLOR_INDEX" val="6"/>
  <p:tag name="KSO_WM_UNIT_FILL_TYPE" val="1"/>
  <p:tag name="KSO_WM_UNIT_TEXT_FILL_FORE_SCHEMECOLOR_INDEX" val="14"/>
  <p:tag name="KSO_WM_UNIT_TEXT_FILL_TYPE" val="1"/>
  <p:tag name="KSO_WM_UNIT_USESOURCEFORMAT_APPLY" val="1"/>
</p:tagLst>
</file>

<file path=ppt/tags/tag99.xml><?xml version="1.0" encoding="utf-8"?>
<p:tagLst xmlns:p="http://schemas.openxmlformats.org/presentationml/2006/main">
  <p:tag name="KSO_WM_TAG_VERSION" val="1.0"/>
  <p:tag name="KSO_WM_TEMPLATE_CATEGORY" val="diagram"/>
  <p:tag name="KSO_WM_TEMPLATE_INDEX" val="754"/>
  <p:tag name="KSO_WM_UNIT_ID" val="diagram754_5*l_h_i*1_2_4"/>
  <p:tag name="KSO_WM_UNIT_LAYERLEVEL" val="1_1_1"/>
  <p:tag name="KSO_WM_UNIT_HIGHLIGHT" val="0"/>
  <p:tag name="KSO_WM_UNIT_COMPATIBLE" val="0"/>
  <p:tag name="KSO_WM_BEAUTIFY_FLAG" val="#wm#"/>
  <p:tag name="KSO_WM_UNIT_DIAGRAM_ISNUMVISUAL" val="0"/>
  <p:tag name="KSO_WM_UNIT_DIAGRAM_ISREFERUNIT" val="0"/>
  <p:tag name="KSO_WM_UNIT_NOCLEAR" val="0"/>
  <p:tag name="KSO_WM_DIAGRAM_GROUP_CODE" val="l1-1"/>
  <p:tag name="KSO_WM_UNIT_TYPE" val="l_h_i"/>
  <p:tag name="KSO_WM_UNIT_INDEX" val="1_2_4"/>
  <p:tag name="KSO_WM_UNIT_FILL_FORE_SCHEMECOLOR_INDEX" val="6"/>
  <p:tag name="KSO_WM_UNIT_FILL_TYPE" val="1"/>
  <p:tag name="KSO_WM_UNIT_TEXT_FILL_FORE_SCHEMECOLOR_INDEX" val="6"/>
  <p:tag name="KSO_WM_UNIT_TEXT_FILL_TYPE" val="1"/>
  <p:tag name="KSO_WM_UNIT_USESOURCEFORMAT_APPLY" val="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黑体"/>
        <a:ea typeface=""/>
        <a:cs typeface=""/>
        <a:font script="Jpan" typeface="ＭＳ Ｐゴシック"/>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黑体"/>
        <a:ea typeface=""/>
        <a:cs typeface=""/>
        <a:font script="Jpan" typeface="ＭＳ Ｐゴシック"/>
        <a:font script="Hang" typeface="맑은 고딕"/>
        <a:font script="Hans" typeface="黑体"/>
        <a:font script="Hant" typeface="新細明體"/>
        <a:font script="Arab" typeface="黑体"/>
        <a:font script="Hebr" typeface="黑体"/>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黑体"/>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黑体"/>
        <a:ea typeface=""/>
        <a:cs typeface=""/>
        <a:font script="Jpan" typeface="游ゴシック Light"/>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黑体"/>
        <a:ea typeface=""/>
        <a:cs typeface=""/>
        <a:font script="Jpan" typeface="游ゴシック"/>
        <a:font script="Hang" typeface="맑은 고딕"/>
        <a:font script="Hans" typeface="黑体"/>
        <a:font script="Hant" typeface="新細明體"/>
        <a:font script="Arab" typeface="黑体"/>
        <a:font script="Hebr" typeface="黑体"/>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黑体"/>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黑体"/>
        <a:ea typeface=""/>
        <a:cs typeface=""/>
        <a:font script="Jpan" typeface="ＭＳ Ｐゴシック"/>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黑体"/>
        <a:ea typeface=""/>
        <a:cs typeface=""/>
        <a:font script="Jpan" typeface="ＭＳ Ｐゴシック"/>
        <a:font script="Hang" typeface="맑은 고딕"/>
        <a:font script="Hans" typeface="黑体"/>
        <a:font script="Hant" typeface="新細明體"/>
        <a:font script="Arab" typeface="黑体"/>
        <a:font script="Hebr" typeface="黑体"/>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黑体"/>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黑体"/>
        <a:ea typeface=""/>
        <a:cs typeface=""/>
        <a:font script="Jpan" typeface="ＭＳ Ｐゴシック"/>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黑体"/>
        <a:ea typeface=""/>
        <a:cs typeface=""/>
        <a:font script="Jpan" typeface="ＭＳ Ｐゴシック"/>
        <a:font script="Hang" typeface="맑은 고딕"/>
        <a:font script="Hans" typeface="黑体"/>
        <a:font script="Hant" typeface="新細明體"/>
        <a:font script="Arab" typeface="黑体"/>
        <a:font script="Hebr" typeface="黑体"/>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黑体"/>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3290</Words>
  <Application>WPS 演示</Application>
  <PresentationFormat>自定义</PresentationFormat>
  <Paragraphs>319</Paragraphs>
  <Slides>25</Slides>
  <Notes>1</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25</vt:i4>
      </vt:variant>
    </vt:vector>
  </HeadingPairs>
  <TitlesOfParts>
    <vt:vector size="40" baseType="lpstr">
      <vt:lpstr>Arial</vt:lpstr>
      <vt:lpstr>宋体</vt:lpstr>
      <vt:lpstr>Wingdings</vt:lpstr>
      <vt:lpstr>黑体</vt:lpstr>
      <vt:lpstr>微软雅黑</vt:lpstr>
      <vt:lpstr>华文细黑</vt:lpstr>
      <vt:lpstr>字魂70号-灵悦黑体</vt:lpstr>
      <vt:lpstr>Segoe UI</vt:lpstr>
      <vt:lpstr>隶书</vt:lpstr>
      <vt:lpstr>Arial Unicode MS</vt:lpstr>
      <vt:lpstr>Wingdings</vt:lpstr>
      <vt:lpstr>Open Sans</vt:lpstr>
      <vt:lpstr>Calibri</vt:lpstr>
      <vt:lpstr>Office 主题</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baby</dc:creator>
  <cp:lastModifiedBy>老学生一枚</cp:lastModifiedBy>
  <cp:revision>347</cp:revision>
  <dcterms:created xsi:type="dcterms:W3CDTF">2019-11-11T13:37:00Z</dcterms:created>
  <dcterms:modified xsi:type="dcterms:W3CDTF">2022-03-01T07:24:31Z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2052-11.1.0.11365</vt:lpwstr>
  </property>
  <property fmtid="{D5CDD505-2E9C-101B-9397-08002B2CF9AE}" pid="3" name="ICV">
    <vt:lpwstr>F47900CFCF14428F81F766D8B14004F0</vt:lpwstr>
  </property>
</Properties>
</file>